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1" r:id="rId2"/>
    <p:sldId id="2563" r:id="rId3"/>
    <p:sldId id="2564" r:id="rId4"/>
    <p:sldId id="2565" r:id="rId5"/>
    <p:sldId id="2566" r:id="rId6"/>
    <p:sldId id="2567" r:id="rId7"/>
    <p:sldId id="2568" r:id="rId8"/>
    <p:sldId id="256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KRA VALLEY: Innovating Tomorrow's Tech in Morocco" id="{EC4ADB5F-95BE-4FC0-A288-E649487E3774}">
          <p14:sldIdLst>
            <p14:sldId id="2561"/>
          </p14:sldIdLst>
        </p14:section>
        <p14:section name="Analysis" id="{B7C204CF-0622-467C-B063-D44D415050A2}">
          <p14:sldIdLst>
            <p14:sldId id="2563"/>
            <p14:sldId id="2564"/>
            <p14:sldId id="2565"/>
            <p14:sldId id="2566"/>
            <p14:sldId id="2567"/>
            <p14:sldId id="2568"/>
            <p14:sldId id="25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82014C-A700-482C-BEBD-8C8480EA35DA}" v="1" dt="2025-11-27T05:20:08.0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1" d="100"/>
          <a:sy n="51" d="100"/>
        </p:scale>
        <p:origin x="1256" y="26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12.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66761A-720B-4464-8B8C-C2C275835A1B}" type="datetimeFigureOut">
              <a:rPr lang="en-US" smtClean="0"/>
              <a:t>11/26/2025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9EE27E-9D38-4909-B937-398BB03D7FB7}" type="slidenum">
              <a:rPr lang="en-US" smtClean="0"/>
              <a:t>‹#›</a:t>
            </a:fld>
            <a:endParaRPr lang="en-US"/>
          </a:p>
        </p:txBody>
      </p:sp>
    </p:spTree>
    <p:extLst>
      <p:ext uri="{BB962C8B-B14F-4D97-AF65-F5344CB8AC3E}">
        <p14:creationId xmlns:p14="http://schemas.microsoft.com/office/powerpoint/2010/main" val="1499970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Welcome to the presentation on Fikra Valley, Morocco’s hub for innovation and technology. This session will introduce you to how Fikra Valley is shaping the future of tech in the region.
</a:t>
            </a:r>
          </a:p>
        </p:txBody>
      </p:sp>
      <p:sp>
        <p:nvSpPr>
          <p:cNvPr id="4" name="Slide Number Placeholder 3"/>
          <p:cNvSpPr>
            <a:spLocks noGrp="1"/>
          </p:cNvSpPr>
          <p:nvPr>
            <p:ph type="sldNum" sz="quarter" idx="5"/>
          </p:nvPr>
        </p:nvSpPr>
        <p:spPr/>
        <p:txBody>
          <a:bodyPr/>
          <a:lstStyle/>
          <a:p>
            <a:fld id="{4EC56DB0-1E98-4823-AD4F-0753F5C32A81}" type="slidenum">
              <a:rPr lang="en-US" smtClean="0"/>
              <a:t>1</a:t>
            </a:fld>
            <a:endParaRPr lang="en-US"/>
          </a:p>
        </p:txBody>
      </p:sp>
    </p:spTree>
    <p:extLst>
      <p:ext uri="{BB962C8B-B14F-4D97-AF65-F5344CB8AC3E}">
        <p14:creationId xmlns:p14="http://schemas.microsoft.com/office/powerpoint/2010/main" val="13989746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02920"/>
            <a:ext cx="5852160" cy="2953512"/>
          </a:xfrm>
        </p:spPr>
        <p:txBody>
          <a:bodyPr vert="horz" lIns="91440" tIns="45720" rIns="91440" bIns="45720" rtlCol="0" anchor="t">
            <a:normAutofit/>
          </a:bodyPr>
          <a:lstStyle>
            <a:lvl1pPr>
              <a:defRPr lang="en-US" sz="5400" dirty="0">
                <a:gradFill>
                  <a:gsLst>
                    <a:gs pos="0">
                      <a:schemeClr val="accent2"/>
                    </a:gs>
                    <a:gs pos="100000">
                      <a:schemeClr val="accent5"/>
                    </a:gs>
                  </a:gsLst>
                  <a:lin ang="15600000" scaled="0"/>
                </a:gra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544568"/>
            <a:ext cx="4681728" cy="1591056"/>
          </a:xfrm>
        </p:spPr>
        <p:txBody>
          <a:bodyPr vert="horz" lIns="91440" tIns="45720" rIns="91440" bIns="45720" rtlCol="0" anchor="ctr">
            <a:normAutofit/>
          </a:bodyPr>
          <a:lstStyle>
            <a:lvl1pPr marL="0" indent="0">
              <a:buNone/>
              <a:defRPr lang="en-US" sz="2000" dirty="0"/>
            </a:lvl1pPr>
          </a:lstStyle>
          <a:p>
            <a:pPr lvl="0"/>
            <a:r>
              <a:rPr lang="en-US"/>
              <a:t>Click to edit Master subtitle style</a:t>
            </a:r>
            <a:endParaRPr lang="en-US" dirty="0"/>
          </a:p>
        </p:txBody>
      </p:sp>
      <p:sp>
        <p:nvSpPr>
          <p:cNvPr id="11" name="Footer Placeholder 10">
            <a:extLst>
              <a:ext uri="{FF2B5EF4-FFF2-40B4-BE49-F238E27FC236}">
                <a16:creationId xmlns:a16="http://schemas.microsoft.com/office/drawing/2014/main" id="{F98245A6-7E39-43E3-BB93-77F622756065}"/>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00431E1F-9861-6E9A-6FDA-9450A0A9109C}"/>
              </a:ext>
            </a:extLst>
          </p:cNvPr>
          <p:cNvSpPr>
            <a:spLocks noGrp="1"/>
          </p:cNvSpPr>
          <p:nvPr>
            <p:ph type="dt" sz="half" idx="14"/>
          </p:nvPr>
        </p:nvSpPr>
        <p:spPr>
          <a:xfrm>
            <a:off x="4617720" y="6318504"/>
            <a:ext cx="2153412" cy="365760"/>
          </a:xfrm>
        </p:spPr>
        <p:txBody>
          <a:bodyPr/>
          <a:lstStyle/>
          <a:p>
            <a:fld id="{3AEEF7F6-ECFE-4473-B3E9-C91BE833927A}" type="datetimeFigureOut">
              <a:rPr lang="en-US" smtClean="0"/>
              <a:t>11/26/2025</a:t>
            </a:fld>
            <a:endParaRPr lang="en-US"/>
          </a:p>
        </p:txBody>
      </p:sp>
      <p:sp>
        <p:nvSpPr>
          <p:cNvPr id="12" name="Slide Number Placeholder 11">
            <a:extLst>
              <a:ext uri="{FF2B5EF4-FFF2-40B4-BE49-F238E27FC236}">
                <a16:creationId xmlns:a16="http://schemas.microsoft.com/office/drawing/2014/main" id="{43C4D8A9-0078-62DC-A293-9B6083ED649D}"/>
              </a:ext>
            </a:extLst>
          </p:cNvPr>
          <p:cNvSpPr>
            <a:spLocks noGrp="1"/>
          </p:cNvSpPr>
          <p:nvPr>
            <p:ph type="sldNum" sz="quarter" idx="16"/>
          </p:nvPr>
        </p:nvSpPr>
        <p:spPr>
          <a:xfrm>
            <a:off x="6688836" y="6318504"/>
            <a:ext cx="493776" cy="365760"/>
          </a:xfrm>
        </p:spPr>
        <p:txBody>
          <a:bodyPr/>
          <a:lstStyle/>
          <a:p>
            <a:fld id="{5DAD859A-2C66-45B9-9A71-3CF205EC2D4A}" type="slidenum">
              <a:rPr lang="en-US" smtClean="0"/>
              <a:t>‹#›</a:t>
            </a:fld>
            <a:endParaRPr lang="en-US"/>
          </a:p>
        </p:txBody>
      </p:sp>
      <p:sp>
        <p:nvSpPr>
          <p:cNvPr id="9" name="Picture Placeholder 8">
            <a:extLst>
              <a:ext uri="{FF2B5EF4-FFF2-40B4-BE49-F238E27FC236}">
                <a16:creationId xmlns:a16="http://schemas.microsoft.com/office/drawing/2014/main" id="{37C87932-7DAB-7F93-5E51-7AEEA5AC7FEA}"/>
              </a:ext>
            </a:extLst>
          </p:cNvPr>
          <p:cNvSpPr>
            <a:spLocks noGrp="1"/>
          </p:cNvSpPr>
          <p:nvPr>
            <p:ph type="pic" sz="quarter" idx="13" hasCustomPrompt="1"/>
          </p:nvPr>
        </p:nvSpPr>
        <p:spPr>
          <a:xfrm>
            <a:off x="7534656" y="0"/>
            <a:ext cx="4657344" cy="6858000"/>
          </a:xfrm>
          <a:blipFill>
            <a:blip r:embed="rId2">
              <a:alphaModFix amt="70000"/>
            </a:blip>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914729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Agenda">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DF4C684-CDD4-5CA8-12DC-BB0C4BFE21EA}"/>
              </a:ext>
              <a:ext uri="{C183D7F6-B498-43B3-948B-1728B52AA6E4}">
                <adec:decorative xmlns:adec="http://schemas.microsoft.com/office/drawing/2017/decorative" val="1"/>
              </a:ext>
            </a:extLst>
          </p:cNvPr>
          <p:cNvGrpSpPr/>
          <p:nvPr/>
        </p:nvGrpSpPr>
        <p:grpSpPr>
          <a:xfrm>
            <a:off x="0" y="-4329"/>
            <a:ext cx="5056093" cy="6869586"/>
            <a:chOff x="5171844" y="-11586"/>
            <a:chExt cx="7020159" cy="6869586"/>
          </a:xfrm>
        </p:grpSpPr>
        <p:sp>
          <p:nvSpPr>
            <p:cNvPr id="4" name="Rectangle 3">
              <a:extLst>
                <a:ext uri="{FF2B5EF4-FFF2-40B4-BE49-F238E27FC236}">
                  <a16:creationId xmlns:a16="http://schemas.microsoft.com/office/drawing/2014/main" id="{F6ECDBF0-A1F0-37B6-C87A-8687287F7950}"/>
                </a:ext>
              </a:extLst>
            </p:cNvPr>
            <p:cNvSpPr/>
            <p:nvPr/>
          </p:nvSpPr>
          <p:spPr>
            <a:xfrm>
              <a:off x="5171848" y="-11580"/>
              <a:ext cx="7020152" cy="686957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0F90E0-14F7-6838-2C0A-149459C1D143}"/>
                </a:ext>
              </a:extLst>
            </p:cNvPr>
            <p:cNvSpPr/>
            <p:nvPr/>
          </p:nvSpPr>
          <p:spPr>
            <a:xfrm rot="10800000">
              <a:off x="6351336" y="876304"/>
              <a:ext cx="5840664" cy="5981696"/>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7578B55F-B3C4-0B70-7EAE-5FBFD3308543}"/>
                </a:ext>
              </a:extLst>
            </p:cNvPr>
            <p:cNvSpPr/>
            <p:nvPr/>
          </p:nvSpPr>
          <p:spPr>
            <a:xfrm>
              <a:off x="5171844" y="-11586"/>
              <a:ext cx="5171848" cy="6869586"/>
            </a:xfrm>
            <a:prstGeom prst="rect">
              <a:avLst/>
            </a:prstGeom>
            <a:gradFill flip="none" rotWithShape="1">
              <a:gsLst>
                <a:gs pos="3000">
                  <a:schemeClr val="accent2">
                    <a:alpha val="70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FBDE35-AEB9-6AFE-BC7A-79FEFBB51D0A}"/>
                </a:ext>
              </a:extLst>
            </p:cNvPr>
            <p:cNvSpPr/>
            <p:nvPr/>
          </p:nvSpPr>
          <p:spPr>
            <a:xfrm rot="16200000">
              <a:off x="6042356" y="708353"/>
              <a:ext cx="6869583" cy="5429710"/>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58368" y="2103120"/>
            <a:ext cx="3666744" cy="2624328"/>
          </a:xfrm>
          <a:noFill/>
        </p:spPr>
        <p:txBody>
          <a:bodyPr anchor="ctr">
            <a:normAutofit/>
          </a:bodyPr>
          <a:lstStyle>
            <a:lvl1pPr algn="ctr">
              <a:defRPr sz="4800">
                <a:solidFill>
                  <a:schemeClr val="bg1"/>
                </a:solidFill>
              </a:defRPr>
            </a:lvl1p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19E554EC-D104-642A-5E42-E4CFB243523F}"/>
              </a:ext>
            </a:extLst>
          </p:cNvPr>
          <p:cNvSpPr>
            <a:spLocks noGrp="1"/>
          </p:cNvSpPr>
          <p:nvPr>
            <p:ph type="ftr" sz="quarter" idx="15"/>
          </p:nvPr>
        </p:nvSpPr>
        <p:spPr/>
        <p:txBody>
          <a:bodyPr/>
          <a:lstStyle>
            <a:lvl1pPr>
              <a:defRPr>
                <a:solidFill>
                  <a:schemeClr val="bg1"/>
                </a:solidFill>
              </a:defRPr>
            </a:lvl1pPr>
          </a:lstStyle>
          <a:p>
            <a:endParaRPr lang="en-US"/>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057702" y="877824"/>
            <a:ext cx="5509458" cy="5102352"/>
          </a:xfrm>
        </p:spPr>
        <p:txBody>
          <a:bodyPr vert="horz" lIns="91440" tIns="45720" rIns="91440" bIns="45720" rtlCol="0" anchor="ctr">
            <a:normAutofit/>
          </a:bodyPr>
          <a:lstStyle>
            <a:lvl1pPr marL="457200" indent="-457200">
              <a:buFont typeface="+mj-lt"/>
              <a:buAutoNum type="arabicPeriod"/>
              <a:defRPr lang="en-US" sz="2000" dirty="0"/>
            </a:lvl1pPr>
            <a:lvl2pPr marL="571500" indent="-342900">
              <a:buFont typeface="+mj-lt"/>
              <a:buAutoNum type="arabicPeriod"/>
              <a:defRPr lang="en-US" sz="1800" dirty="0"/>
            </a:lvl2pPr>
            <a:lvl3pPr marL="800100" indent="-342900">
              <a:buFont typeface="+mj-lt"/>
              <a:buAutoNum type="arabicPeriod"/>
              <a:defRPr lang="en-US" sz="1600" dirty="0"/>
            </a:lvl3pPr>
            <a:lvl4pPr>
              <a:buFont typeface="+mj-lt"/>
              <a:buAutoNum type="arabicPeriod"/>
              <a:defRPr lang="en-US" sz="1400" dirty="0"/>
            </a:lvl4pPr>
            <a:lvl5pPr>
              <a:buFont typeface="+mj-lt"/>
              <a:buAutoNum type="arabicPeriod"/>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5">
            <a:extLst>
              <a:ext uri="{FF2B5EF4-FFF2-40B4-BE49-F238E27FC236}">
                <a16:creationId xmlns:a16="http://schemas.microsoft.com/office/drawing/2014/main" id="{C3B19A28-AC79-CF20-C703-D6B27C01698A}"/>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47E23A16-5291-F71A-D460-81EE611EA8B8}"/>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08507365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Agenda with Pictur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9BA5514-C4EC-5772-F451-90A91C385D21}"/>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4" name="Rectangle 3">
              <a:extLst>
                <a:ext uri="{FF2B5EF4-FFF2-40B4-BE49-F238E27FC236}">
                  <a16:creationId xmlns:a16="http://schemas.microsoft.com/office/drawing/2014/main" id="{1C95E155-D254-47EB-52CD-C66E0A29E9AB}"/>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5" name="Rectangle 4">
              <a:extLst>
                <a:ext uri="{FF2B5EF4-FFF2-40B4-BE49-F238E27FC236}">
                  <a16:creationId xmlns:a16="http://schemas.microsoft.com/office/drawing/2014/main" id="{B947EE6D-F09F-E804-C40C-AB228BDE8E64}"/>
                </a:ext>
              </a:extLst>
            </p:cNvPr>
            <p:cNvSpPr/>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gr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272783" y="722376"/>
            <a:ext cx="5138927" cy="1581912"/>
          </a:xfrm>
        </p:spPr>
        <p:txBody>
          <a:bodyPr vert="horz" lIns="91440" tIns="45720" rIns="91440" bIns="45720" rtlCol="0" anchor="b">
            <a:normAutofit/>
          </a:bodyPr>
          <a:lstStyle>
            <a:lvl1pPr>
              <a:defRPr lang="en-US" sz="6000" dirty="0">
                <a:gradFill>
                  <a:gsLst>
                    <a:gs pos="0">
                      <a:schemeClr val="accent2"/>
                    </a:gs>
                    <a:gs pos="100000">
                      <a:schemeClr val="accent5"/>
                    </a:gs>
                  </a:gsLst>
                  <a:lin ang="12000000" scaled="0"/>
                </a:gradFill>
              </a:defRPr>
            </a:lvl1pPr>
          </a:lstStyle>
          <a:p>
            <a:pPr lvl="0"/>
            <a:r>
              <a:rPr lang="en-US"/>
              <a:t>Click to edit Master title style</a:t>
            </a:r>
            <a:endParaRPr lang="en-US" dirty="0"/>
          </a:p>
        </p:txBody>
      </p:sp>
      <p:sp>
        <p:nvSpPr>
          <p:cNvPr id="11" name="Picture Placeholder 10">
            <a:extLst>
              <a:ext uri="{FF2B5EF4-FFF2-40B4-BE49-F238E27FC236}">
                <a16:creationId xmlns:a16="http://schemas.microsoft.com/office/drawing/2014/main" id="{630EF3B0-9D02-EBD8-2D14-79BF34534AA1}"/>
              </a:ext>
            </a:extLst>
          </p:cNvPr>
          <p:cNvSpPr>
            <a:spLocks noGrp="1"/>
          </p:cNvSpPr>
          <p:nvPr>
            <p:ph type="pic" sz="quarter" idx="17" hasCustomPrompt="1"/>
          </p:nvPr>
        </p:nvSpPr>
        <p:spPr>
          <a:xfrm>
            <a:off x="119307" y="0"/>
            <a:ext cx="5413248" cy="6858000"/>
          </a:xfrm>
          <a:blipFill>
            <a:blip r:embed="rId2">
              <a:alphaModFix amt="70000"/>
            </a:blip>
            <a:stretch>
              <a:fillRect/>
            </a:stretch>
          </a:blipFill>
        </p:spPr>
        <p:txBody>
          <a:bodyPr/>
          <a:lstStyle>
            <a:lvl1pPr marL="0" indent="0">
              <a:buNone/>
              <a:defRPr/>
            </a:lvl1pPr>
          </a:lstStyle>
          <a:p>
            <a:r>
              <a:rPr lang="en-US" dirty="0"/>
              <a:t> </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834640"/>
            <a:ext cx="5138928" cy="2999232"/>
          </a:xfrm>
        </p:spPr>
        <p:txBody>
          <a:bodyPr vert="horz" lIns="91440" tIns="45720" rIns="91440" bIns="45720" rtlCol="0" anchor="b">
            <a:normAutofit/>
          </a:bodyPr>
          <a:lstStyle>
            <a:lvl1pPr marL="457200" indent="-457200">
              <a:buFont typeface="+mj-lt"/>
              <a:buAutoNum type="arabicPeriod"/>
              <a:defRPr lang="en-US" sz="2000" dirty="0"/>
            </a:lvl1pPr>
            <a:lvl2pPr marL="571500" indent="-342900">
              <a:buFont typeface="+mj-lt"/>
              <a:buAutoNum type="arabicPeriod"/>
              <a:defRPr lang="en-US" sz="1800" dirty="0"/>
            </a:lvl2pPr>
            <a:lvl3pPr marL="800100" indent="-342900">
              <a:buFont typeface="+mj-lt"/>
              <a:buAutoNum type="arabicPeriod"/>
              <a:defRPr lang="en-US" sz="1600" dirty="0"/>
            </a:lvl3pPr>
            <a:lvl4pPr>
              <a:buFont typeface="+mj-lt"/>
              <a:buAutoNum type="arabicPeriod"/>
              <a:defRPr lang="en-US" sz="1400" dirty="0"/>
            </a:lvl4pPr>
            <a:lvl5pPr>
              <a:buFont typeface="+mj-lt"/>
              <a:buAutoNum type="arabicPeriod"/>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9E554EC-D104-642A-5E42-E4CFB243523F}"/>
              </a:ext>
            </a:extLst>
          </p:cNvPr>
          <p:cNvSpPr>
            <a:spLocks noGrp="1"/>
          </p:cNvSpPr>
          <p:nvPr>
            <p:ph type="ftr" sz="quarter" idx="15"/>
          </p:nvPr>
        </p:nvSpPr>
        <p:spPr>
          <a:xfrm>
            <a:off x="6272784" y="6318504"/>
            <a:ext cx="3569956" cy="365760"/>
          </a:xfrm>
        </p:spPr>
        <p:txBody>
          <a:bodyPr/>
          <a:lstStyle/>
          <a:p>
            <a:endParaRPr lang="en-US"/>
          </a:p>
        </p:txBody>
      </p:sp>
      <p:sp>
        <p:nvSpPr>
          <p:cNvPr id="6" name="Date Placeholder 5">
            <a:extLst>
              <a:ext uri="{FF2B5EF4-FFF2-40B4-BE49-F238E27FC236}">
                <a16:creationId xmlns:a16="http://schemas.microsoft.com/office/drawing/2014/main" id="{C3B19A28-AC79-CF20-C703-D6B27C01698A}"/>
              </a:ext>
            </a:extLst>
          </p:cNvPr>
          <p:cNvSpPr>
            <a:spLocks noGrp="1"/>
          </p:cNvSpPr>
          <p:nvPr>
            <p:ph type="dt" sz="half" idx="14"/>
          </p:nvPr>
        </p:nvSpPr>
        <p:spPr>
          <a:xfrm>
            <a:off x="10075652" y="6318504"/>
            <a:ext cx="1491507" cy="365760"/>
          </a:xfrm>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47E23A16-5291-F71A-D460-81EE611EA8B8}"/>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77821718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ontent 2">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CE855AC-5F95-123D-E0A1-CBD75D8FD00A}"/>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1" name="Rectangle 10">
              <a:extLst>
                <a:ext uri="{FF2B5EF4-FFF2-40B4-BE49-F238E27FC236}">
                  <a16:creationId xmlns:a16="http://schemas.microsoft.com/office/drawing/2014/main" id="{F3A6A854-7BA6-35FC-898F-37F3BC10E5DB}"/>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455EF75-521C-7F12-2397-68B6128751E8}"/>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682496" y="2222436"/>
            <a:ext cx="4160520" cy="2825496"/>
          </a:xfrm>
        </p:spPr>
        <p:txBody>
          <a:bodyPr anchor="t">
            <a:normAutofit/>
          </a:bodyPr>
          <a:lstStyle>
            <a:lvl1pPr>
              <a:defRPr sz="4000">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437376" y="2222436"/>
            <a:ext cx="3959352" cy="2697480"/>
          </a:xfrm>
        </p:spPr>
        <p:txBody>
          <a:bodyPr vert="horz" lIns="91440" tIns="45720" rIns="91440" bIns="45720" rtlCol="0">
            <a:normAutofit/>
          </a:bodyPr>
          <a:lstStyle>
            <a:lvl1pPr marL="0" indent="0">
              <a:buNone/>
              <a:defRPr lang="en-US" sz="1800" dirty="0"/>
            </a:lvl1pPr>
            <a:lvl2pPr marL="228600" indent="0">
              <a:buNone/>
              <a:defRPr lang="en-US" sz="16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F09CF825-511F-35F8-E0EC-636033ED43EE}"/>
              </a:ext>
            </a:extLst>
          </p:cNvPr>
          <p:cNvSpPr>
            <a:spLocks noGrp="1"/>
          </p:cNvSpPr>
          <p:nvPr>
            <p:ph type="ftr" sz="quarter" idx="15"/>
          </p:nvPr>
        </p:nvSpPr>
        <p:spPr/>
        <p:txBody>
          <a:bodyPr/>
          <a:lstStyle/>
          <a:p>
            <a:endParaRPr lang="en-US"/>
          </a:p>
        </p:txBody>
      </p:sp>
      <p:sp>
        <p:nvSpPr>
          <p:cNvPr id="13" name="Date Placeholder 12">
            <a:extLst>
              <a:ext uri="{FF2B5EF4-FFF2-40B4-BE49-F238E27FC236}">
                <a16:creationId xmlns:a16="http://schemas.microsoft.com/office/drawing/2014/main" id="{36A82C16-EB1A-4294-103B-715F071E5A35}"/>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727EA83B-52EA-A0B8-E2E8-C9D1FE273B22}"/>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9232960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ontent 3">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74537F0-59D7-5CF5-65CE-33DFA62B3767}"/>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1" name="Rectangle 10">
              <a:extLst>
                <a:ext uri="{FF2B5EF4-FFF2-40B4-BE49-F238E27FC236}">
                  <a16:creationId xmlns:a16="http://schemas.microsoft.com/office/drawing/2014/main" id="{C7EFD035-FCE9-275A-5EEF-94FC6583E39A}"/>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DFF3E46-4915-D511-DDA5-9451667C3C81}"/>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8552" y="2048256"/>
            <a:ext cx="3813048" cy="3538728"/>
          </a:xfrm>
        </p:spPr>
        <p:txBody>
          <a:bodyPr anchor="t">
            <a:normAutofit/>
          </a:bodyPr>
          <a:lstStyle>
            <a:lvl1pPr>
              <a:defRPr sz="3200">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775960" y="2048256"/>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57CB2298-A12A-D380-ED4F-AD870434F233}"/>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9D1F2EAD-3327-FA60-8B7F-6CBBD02C3F07}"/>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A63D4A7C-9E9E-96BC-68B8-3F92C9B3B40E}"/>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9748440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ontent 4">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50675FE4-1839-CB8F-7574-8FBCED9706D1}"/>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9" name="Rectangle 8">
              <a:extLst>
                <a:ext uri="{FF2B5EF4-FFF2-40B4-BE49-F238E27FC236}">
                  <a16:creationId xmlns:a16="http://schemas.microsoft.com/office/drawing/2014/main" id="{1C309010-BB96-4CE9-3A39-43FA59198DD0}"/>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D5C3E8-4075-EEED-D3DC-B1B0DCD9F940}"/>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722376"/>
            <a:ext cx="7214616" cy="1280160"/>
          </a:xfrm>
        </p:spPr>
        <p:txBody>
          <a:bodyPr anchor="t">
            <a:normAutofit/>
          </a:bodyPr>
          <a:lstStyle>
            <a:lvl1pPr>
              <a:defRPr sz="4000">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3922776" y="2240280"/>
            <a:ext cx="7349947" cy="37216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11">
            <a:extLst>
              <a:ext uri="{FF2B5EF4-FFF2-40B4-BE49-F238E27FC236}">
                <a16:creationId xmlns:a16="http://schemas.microsoft.com/office/drawing/2014/main" id="{4A089F15-F7A9-6130-79CF-D853C6B4B742}"/>
              </a:ext>
            </a:extLst>
          </p:cNvPr>
          <p:cNvSpPr>
            <a:spLocks noGrp="1"/>
          </p:cNvSpPr>
          <p:nvPr>
            <p:ph type="ftr" sz="quarter" idx="15"/>
          </p:nvPr>
        </p:nvSpPr>
        <p:spPr/>
        <p:txBody>
          <a:bodyPr/>
          <a:lstStyle/>
          <a:p>
            <a:endParaRPr lang="en-US"/>
          </a:p>
        </p:txBody>
      </p:sp>
      <p:sp>
        <p:nvSpPr>
          <p:cNvPr id="11" name="Date Placeholder 10">
            <a:extLst>
              <a:ext uri="{FF2B5EF4-FFF2-40B4-BE49-F238E27FC236}">
                <a16:creationId xmlns:a16="http://schemas.microsoft.com/office/drawing/2014/main" id="{65C79459-C978-FF61-F7FC-DC5D1F170174}"/>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BFFBCCE1-48C7-7734-891D-F4664CC97B6C}"/>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134959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Content 5">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3A83600-30C4-2F21-93C5-D07537A39648}"/>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1" name="Rectangle 10">
              <a:extLst>
                <a:ext uri="{FF2B5EF4-FFF2-40B4-BE49-F238E27FC236}">
                  <a16:creationId xmlns:a16="http://schemas.microsoft.com/office/drawing/2014/main" id="{BA1F9F49-F979-53D6-3ED8-352816078D4C}"/>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4745F95-9BA3-B7A5-F004-E2BB1CFFE2F8}"/>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40080"/>
            <a:ext cx="4215384" cy="3136392"/>
          </a:xfrm>
        </p:spPr>
        <p:txBody>
          <a:bodyPr anchor="t">
            <a:normAutofit/>
          </a:bodyPr>
          <a:lstStyle>
            <a:lvl1pPr>
              <a:defRPr sz="3200">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68696" y="640080"/>
            <a:ext cx="5998464" cy="5696712"/>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CA8E192A-D6F1-1585-7133-0041C85402EF}"/>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45602332-ECCE-37C9-0CA1-1743D107C8E3}"/>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8437B541-595D-1700-6A76-9AF7590B1866}"/>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5110934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Content 6">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604B371-347D-80EC-2C2C-C69CD2EF7B9D}"/>
              </a:ext>
              <a:ext uri="{C183D7F6-B498-43B3-948B-1728B52AA6E4}">
                <adec:decorative xmlns:adec="http://schemas.microsoft.com/office/drawing/2017/decorative" val="1"/>
              </a:ext>
            </a:extLst>
          </p:cNvPr>
          <p:cNvGrpSpPr/>
          <p:nvPr/>
        </p:nvGrpSpPr>
        <p:grpSpPr>
          <a:xfrm flipV="1">
            <a:off x="12068340" y="0"/>
            <a:ext cx="123362" cy="6858000"/>
            <a:chOff x="12068638" y="0"/>
            <a:chExt cx="123362" cy="6858000"/>
          </a:xfrm>
        </p:grpSpPr>
        <p:sp>
          <p:nvSpPr>
            <p:cNvPr id="5" name="Rectangle 4">
              <a:extLst>
                <a:ext uri="{FF2B5EF4-FFF2-40B4-BE49-F238E27FC236}">
                  <a16:creationId xmlns:a16="http://schemas.microsoft.com/office/drawing/2014/main" id="{3F227FEA-4B4B-3484-7267-B7BD65A4E9BF}"/>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53530AA-F724-4235-0FDF-84595FCBFBC1}"/>
                </a:ext>
              </a:extLst>
            </p:cNvPr>
            <p:cNvSpPr/>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21792"/>
            <a:ext cx="10872216" cy="749808"/>
          </a:xfrm>
        </p:spPr>
        <p:txBody>
          <a:bodyPr anchor="ctr">
            <a:normAutofit/>
          </a:bodyPr>
          <a:lstStyle>
            <a:lvl1pPr>
              <a:defRPr sz="3200">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2249424" y="1591056"/>
            <a:ext cx="7772400" cy="438912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CA8E192A-D6F1-1585-7133-0041C85402EF}"/>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45602332-ECCE-37C9-0CA1-1743D107C8E3}"/>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8437B541-595D-1700-6A76-9AF7590B1866}"/>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2363972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Content 7">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1155E4-5659-692F-6CDC-095E555AF698}"/>
              </a:ext>
            </a:extLst>
          </p:cNvPr>
          <p:cNvSpPr/>
          <p:nvPr/>
        </p:nvSpPr>
        <p:spPr>
          <a:xfrm rot="5400000" flipH="1">
            <a:off x="5175902" y="-5175894"/>
            <a:ext cx="1855397" cy="12207199"/>
          </a:xfrm>
          <a:prstGeom prst="rect">
            <a:avLst/>
          </a:prstGeom>
          <a:gradFill>
            <a:gsLst>
              <a:gs pos="0">
                <a:schemeClr val="accent5"/>
              </a:gs>
              <a:gs pos="90000">
                <a:schemeClr val="accent2"/>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88AFD6F-0EAD-ADCF-CB9A-AB74C59048E1}"/>
              </a:ext>
            </a:extLst>
          </p:cNvPr>
          <p:cNvSpPr/>
          <p:nvPr/>
        </p:nvSpPr>
        <p:spPr>
          <a:xfrm rot="16200000">
            <a:off x="6635246" y="-3716556"/>
            <a:ext cx="1855397" cy="9288510"/>
          </a:xfrm>
          <a:prstGeom prst="rect">
            <a:avLst/>
          </a:prstGeom>
          <a:gradFill>
            <a:gsLst>
              <a:gs pos="45000">
                <a:schemeClr val="accent5">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310896"/>
            <a:ext cx="10872216" cy="1225296"/>
          </a:xfrm>
        </p:spPr>
        <p:txBody>
          <a:bodyPr anchor="ctr">
            <a:normAutofit/>
          </a:bodyPr>
          <a:lstStyle>
            <a:lvl1pPr>
              <a:defRPr sz="3200">
                <a:solidFill>
                  <a:schemeClr val="bg1"/>
                </a:soli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2249424" y="2313432"/>
            <a:ext cx="8732520" cy="3895344"/>
          </a:xfrm>
        </p:spPr>
        <p:txBody>
          <a:bodyPr vert="horz" lIns="91440" tIns="45720" rIns="91440" bIns="45720" rtlCol="0" anchor="ctr">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CA8E192A-D6F1-1585-7133-0041C85402EF}"/>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45602332-ECCE-37C9-0CA1-1743D107C8E3}"/>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8437B541-595D-1700-6A76-9AF7590B1866}"/>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535618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Content 8">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394E45B-1239-5927-7239-231AB33A23C5}"/>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3" name="Rectangle 12">
              <a:extLst>
                <a:ext uri="{FF2B5EF4-FFF2-40B4-BE49-F238E27FC236}">
                  <a16:creationId xmlns:a16="http://schemas.microsoft.com/office/drawing/2014/main" id="{C82CCE1C-1D53-2F67-CA11-693E1CA40CC5}"/>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C77A3C2-9949-B8A0-8486-8228C60D0C3F}"/>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40080"/>
            <a:ext cx="3493008" cy="3621024"/>
          </a:xfrm>
        </p:spPr>
        <p:txBody>
          <a:bodyPr vert="horz" lIns="91440" tIns="45720" rIns="91440" bIns="45720" rtlCol="0" anchor="t">
            <a:normAutofit/>
          </a:bodyPr>
          <a:lstStyle>
            <a:lvl1pPr>
              <a:defRPr lang="en-US" dirty="0">
                <a:gradFill>
                  <a:gsLst>
                    <a:gs pos="0">
                      <a:schemeClr val="accent5"/>
                    </a:gs>
                    <a:gs pos="100000">
                      <a:schemeClr val="accent2"/>
                    </a:gs>
                  </a:gsLst>
                  <a:lin ang="13800000" scaled="0"/>
                </a:gradFill>
              </a:defRPr>
            </a:lvl1pPr>
          </a:lstStyle>
          <a:p>
            <a:pPr lvl="0"/>
            <a:r>
              <a:rPr lang="en-US"/>
              <a:t>Click to edit Master title style</a:t>
            </a:r>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892040" y="640081"/>
            <a:ext cx="6675120" cy="5577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F3B715D2-E75C-A2E6-CE7A-70CE2EFA5E82}"/>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11C4CAAF-9048-5116-D3C8-15E595C3BC25}"/>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CBF8E49B-DD4C-66AF-8D2C-52110DB227F6}"/>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601760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ontent 9">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F2293C7-9DD5-C84B-6A44-F0D117C4C94B}"/>
              </a:ext>
            </a:extLst>
          </p:cNvPr>
          <p:cNvSpPr/>
          <p:nvPr/>
        </p:nvSpPr>
        <p:spPr>
          <a:xfrm>
            <a:off x="3" y="-4323"/>
            <a:ext cx="4059076" cy="686957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C088F0D-A4DE-CAA0-43A6-84E52AD904F3}"/>
              </a:ext>
            </a:extLst>
          </p:cNvPr>
          <p:cNvSpPr/>
          <p:nvPr/>
        </p:nvSpPr>
        <p:spPr>
          <a:xfrm rot="10800000">
            <a:off x="-1" y="1061883"/>
            <a:ext cx="4059079" cy="5803372"/>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6" name="Rectangle 5">
            <a:extLst>
              <a:ext uri="{FF2B5EF4-FFF2-40B4-BE49-F238E27FC236}">
                <a16:creationId xmlns:a16="http://schemas.microsoft.com/office/drawing/2014/main" id="{25CD67E0-1350-1985-A4E1-5215AF902BF2}"/>
              </a:ext>
            </a:extLst>
          </p:cNvPr>
          <p:cNvSpPr/>
          <p:nvPr/>
        </p:nvSpPr>
        <p:spPr>
          <a:xfrm rot="16200000">
            <a:off x="-524095" y="1129367"/>
            <a:ext cx="5716870" cy="3449479"/>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40080"/>
            <a:ext cx="3081528" cy="4014216"/>
          </a:xfrm>
        </p:spPr>
        <p:txBody>
          <a:bodyPr vert="horz" lIns="91440" tIns="45720" rIns="91440" bIns="45720" rtlCol="0" anchor="t">
            <a:normAutofit/>
          </a:bodyPr>
          <a:lstStyle>
            <a:lvl1pPr>
              <a:defRPr lang="en-US" dirty="0">
                <a:solidFill>
                  <a:schemeClr val="bg1"/>
                </a:solidFill>
              </a:defRPr>
            </a:lvl1pPr>
          </a:lstStyle>
          <a:p>
            <a:pPr lvl="0"/>
            <a:r>
              <a:rPr lang="en-US"/>
              <a:t>Click to edit Master title style</a:t>
            </a:r>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892040" y="640081"/>
            <a:ext cx="6675120" cy="5577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2B6B8768-08ED-B8FE-AB87-3961B13E76EC}"/>
              </a:ext>
            </a:extLst>
          </p:cNvPr>
          <p:cNvSpPr>
            <a:spLocks noGrp="1"/>
          </p:cNvSpPr>
          <p:nvPr>
            <p:ph type="ftr" sz="quarter" idx="15"/>
          </p:nvPr>
        </p:nvSpPr>
        <p:spPr>
          <a:xfrm>
            <a:off x="612648" y="6318504"/>
            <a:ext cx="3446431" cy="365760"/>
          </a:xfrm>
        </p:spPr>
        <p:txBody>
          <a:bodyPr/>
          <a:lstStyle>
            <a:lvl1pPr>
              <a:defRPr>
                <a:solidFill>
                  <a:schemeClr val="bg1"/>
                </a:solidFill>
              </a:defRPr>
            </a:lvl1pPr>
          </a:lstStyle>
          <a:p>
            <a:endParaRPr lang="en-US"/>
          </a:p>
        </p:txBody>
      </p:sp>
      <p:sp>
        <p:nvSpPr>
          <p:cNvPr id="10" name="Date Placeholder 9">
            <a:extLst>
              <a:ext uri="{FF2B5EF4-FFF2-40B4-BE49-F238E27FC236}">
                <a16:creationId xmlns:a16="http://schemas.microsoft.com/office/drawing/2014/main" id="{0790CD73-4635-8D46-A7E8-EDF5E35D34ED}"/>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2" name="Slide Number Placeholder 11">
            <a:extLst>
              <a:ext uri="{FF2B5EF4-FFF2-40B4-BE49-F238E27FC236}">
                <a16:creationId xmlns:a16="http://schemas.microsoft.com/office/drawing/2014/main" id="{CE7E57EE-CAE7-24C5-9F1D-159F32ADDDD0}"/>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766663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Content">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EACE7F8-A7D9-2E2C-2B0B-0DB8D7168AAC}"/>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1" name="Rectangle 10">
              <a:extLst>
                <a:ext uri="{FF2B5EF4-FFF2-40B4-BE49-F238E27FC236}">
                  <a16:creationId xmlns:a16="http://schemas.microsoft.com/office/drawing/2014/main" id="{DB768309-21D1-59BA-F479-9F846B9A0FB2}"/>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3D94F90-5391-9976-036B-C34C2C30448C}"/>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954512" cy="731520"/>
          </a:xfrm>
        </p:spPr>
        <p:txBody>
          <a:bodyPr/>
          <a:lstStyle>
            <a:lvl1pPr>
              <a:defRPr>
                <a:gradFill>
                  <a:gsLst>
                    <a:gs pos="0">
                      <a:schemeClr val="accent5"/>
                    </a:gs>
                    <a:gs pos="100000">
                      <a:schemeClr val="accent2"/>
                    </a:gs>
                  </a:gsLst>
                  <a:lin ang="13800000" scaled="0"/>
                </a:gra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1362455"/>
            <a:ext cx="10954512" cy="49560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9BEDC843-90AD-36D3-6615-3505603F8E22}"/>
              </a:ext>
            </a:extLst>
          </p:cNvPr>
          <p:cNvSpPr>
            <a:spLocks noGrp="1"/>
          </p:cNvSpPr>
          <p:nvPr>
            <p:ph type="ftr" sz="quarter" idx="11"/>
          </p:nvPr>
        </p:nvSpPr>
        <p:spPr/>
        <p:txBody>
          <a:bodyPr/>
          <a:lstStyle/>
          <a:p>
            <a:endParaRPr lang="en-US"/>
          </a:p>
        </p:txBody>
      </p:sp>
      <p:sp>
        <p:nvSpPr>
          <p:cNvPr id="7" name="Date Placeholder 6">
            <a:extLst>
              <a:ext uri="{FF2B5EF4-FFF2-40B4-BE49-F238E27FC236}">
                <a16:creationId xmlns:a16="http://schemas.microsoft.com/office/drawing/2014/main" id="{852C5F7B-97CA-C06C-A155-E4BC307DB0FB}"/>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DB324737-C1DF-CE60-245E-385E02AC2FB0}"/>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0069428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Content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605272" y="502920"/>
            <a:ext cx="5961888" cy="1197864"/>
          </a:xfrm>
        </p:spPr>
        <p:txBody>
          <a:bodyPr anchor="b"/>
          <a:lstStyle/>
          <a:p>
            <a:r>
              <a:rPr lang="en-US"/>
              <a:t>Click to edit Master title style</a:t>
            </a:r>
            <a:endParaRPr lang="en-US" dirty="0"/>
          </a:p>
        </p:txBody>
      </p:sp>
      <p:grpSp>
        <p:nvGrpSpPr>
          <p:cNvPr id="3" name="Group 2">
            <a:extLst>
              <a:ext uri="{FF2B5EF4-FFF2-40B4-BE49-F238E27FC236}">
                <a16:creationId xmlns:a16="http://schemas.microsoft.com/office/drawing/2014/main" id="{125E9B8B-7499-A48C-F314-3620CFFB8E0B}"/>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9" name="Rectangle 8">
              <a:extLst>
                <a:ext uri="{FF2B5EF4-FFF2-40B4-BE49-F238E27FC236}">
                  <a16:creationId xmlns:a16="http://schemas.microsoft.com/office/drawing/2014/main" id="{139B506F-0FAC-8905-0F05-E889644A7B96}"/>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DAC1EBA-955D-23C1-CCE1-CF2C6CBFD05B}"/>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Picture Placeholder 10">
            <a:extLst>
              <a:ext uri="{FF2B5EF4-FFF2-40B4-BE49-F238E27FC236}">
                <a16:creationId xmlns:a16="http://schemas.microsoft.com/office/drawing/2014/main" id="{F96EE962-E57A-8EDB-7169-6EB04FA7539A}"/>
              </a:ext>
            </a:extLst>
          </p:cNvPr>
          <p:cNvSpPr>
            <a:spLocks noGrp="1"/>
          </p:cNvSpPr>
          <p:nvPr>
            <p:ph type="pic" sz="quarter" idx="15" hasCustomPrompt="1"/>
          </p:nvPr>
        </p:nvSpPr>
        <p:spPr>
          <a:xfrm>
            <a:off x="115866" y="0"/>
            <a:ext cx="4837176"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605272" y="1801367"/>
            <a:ext cx="5961888" cy="44531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D851225D-49EF-5752-ACF2-F43EB2B36332}"/>
              </a:ext>
            </a:extLst>
          </p:cNvPr>
          <p:cNvSpPr>
            <a:spLocks noGrp="1"/>
          </p:cNvSpPr>
          <p:nvPr>
            <p:ph type="ftr" sz="quarter" idx="17"/>
          </p:nvPr>
        </p:nvSpPr>
        <p:spPr>
          <a:xfrm>
            <a:off x="5605272" y="6318504"/>
            <a:ext cx="4096512" cy="365760"/>
          </a:xfrm>
        </p:spPr>
        <p:txBody>
          <a:bodyPr/>
          <a:lstStyle/>
          <a:p>
            <a:endParaRPr lang="en-US"/>
          </a:p>
        </p:txBody>
      </p:sp>
      <p:sp>
        <p:nvSpPr>
          <p:cNvPr id="4" name="Date Placeholder 3">
            <a:extLst>
              <a:ext uri="{FF2B5EF4-FFF2-40B4-BE49-F238E27FC236}">
                <a16:creationId xmlns:a16="http://schemas.microsoft.com/office/drawing/2014/main" id="{93A362DD-3333-1184-E97C-2FDF9D599F49}"/>
              </a:ext>
            </a:extLst>
          </p:cNvPr>
          <p:cNvSpPr>
            <a:spLocks noGrp="1"/>
          </p:cNvSpPr>
          <p:nvPr>
            <p:ph type="dt" sz="half" idx="16"/>
          </p:nvPr>
        </p:nvSpPr>
        <p:spPr>
          <a:xfrm>
            <a:off x="9701784" y="6318504"/>
            <a:ext cx="1865376" cy="365760"/>
          </a:xfrm>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7C21012C-B1FA-A889-A45D-1DA431A41443}"/>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6948921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tent with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6858000" cy="841248"/>
          </a:xfrm>
        </p:spPr>
        <p:txBody>
          <a:bodyPr anchor="b"/>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472184"/>
            <a:ext cx="6858000" cy="478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655B44AF-FB05-4BBA-5AC9-C89D1BB5BE69}"/>
              </a:ext>
            </a:extLst>
          </p:cNvPr>
          <p:cNvSpPr>
            <a:spLocks noGrp="1"/>
          </p:cNvSpPr>
          <p:nvPr>
            <p:ph type="ftr" sz="quarter" idx="17"/>
          </p:nvPr>
        </p:nvSpPr>
        <p:spPr/>
        <p:txBody>
          <a:bodyPr/>
          <a:lstStyle/>
          <a:p>
            <a:endParaRPr lang="en-US"/>
          </a:p>
        </p:txBody>
      </p:sp>
      <p:sp>
        <p:nvSpPr>
          <p:cNvPr id="3" name="Date Placeholder 2">
            <a:extLst>
              <a:ext uri="{FF2B5EF4-FFF2-40B4-BE49-F238E27FC236}">
                <a16:creationId xmlns:a16="http://schemas.microsoft.com/office/drawing/2014/main" id="{2632EABA-2011-B91D-C867-6B03C4743305}"/>
              </a:ext>
            </a:extLst>
          </p:cNvPr>
          <p:cNvSpPr>
            <a:spLocks noGrp="1"/>
          </p:cNvSpPr>
          <p:nvPr>
            <p:ph type="dt" sz="half" idx="16"/>
          </p:nvPr>
        </p:nvSpPr>
        <p:spPr>
          <a:xfrm>
            <a:off x="4709160" y="6318504"/>
            <a:ext cx="2350008" cy="365760"/>
          </a:xfrm>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437E37F5-E579-D12C-536E-A9118707E1C6}"/>
              </a:ext>
            </a:extLst>
          </p:cNvPr>
          <p:cNvSpPr>
            <a:spLocks noGrp="1"/>
          </p:cNvSpPr>
          <p:nvPr>
            <p:ph type="sldNum" sz="quarter" idx="18"/>
          </p:nvPr>
        </p:nvSpPr>
        <p:spPr>
          <a:xfrm>
            <a:off x="6976872" y="6318504"/>
            <a:ext cx="493776" cy="365760"/>
          </a:xfrm>
        </p:spPr>
        <p:txBody>
          <a:bodyPr/>
          <a:lstStyle/>
          <a:p>
            <a:fld id="{5DAD859A-2C66-45B9-9A71-3CF205EC2D4A}" type="slidenum">
              <a:rPr lang="en-US" smtClean="0"/>
              <a:t>‹#›</a:t>
            </a:fld>
            <a:endParaRPr lang="en-US"/>
          </a:p>
        </p:txBody>
      </p:sp>
      <p:sp>
        <p:nvSpPr>
          <p:cNvPr id="9" name="Picture Placeholder 8">
            <a:extLst>
              <a:ext uri="{FF2B5EF4-FFF2-40B4-BE49-F238E27FC236}">
                <a16:creationId xmlns:a16="http://schemas.microsoft.com/office/drawing/2014/main" id="{19D3616B-B0C6-AB9E-48FA-05090671826A}"/>
              </a:ext>
            </a:extLst>
          </p:cNvPr>
          <p:cNvSpPr>
            <a:spLocks noGrp="1"/>
          </p:cNvSpPr>
          <p:nvPr>
            <p:ph type="pic" sz="quarter" idx="15" hasCustomPrompt="1"/>
          </p:nvPr>
        </p:nvSpPr>
        <p:spPr>
          <a:xfrm>
            <a:off x="8129142" y="0"/>
            <a:ext cx="3939493"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10" name="Group 9">
            <a:extLst>
              <a:ext uri="{FF2B5EF4-FFF2-40B4-BE49-F238E27FC236}">
                <a16:creationId xmlns:a16="http://schemas.microsoft.com/office/drawing/2014/main" id="{D5BBFBAF-5922-A442-5D1A-BC28ADE0D2B7}"/>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11" name="Rectangle 10">
              <a:extLst>
                <a:ext uri="{FF2B5EF4-FFF2-40B4-BE49-F238E27FC236}">
                  <a16:creationId xmlns:a16="http://schemas.microsoft.com/office/drawing/2014/main" id="{E9DBF79C-336C-A5FC-F9A7-F678FEB5C351}"/>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B3E95C8-0894-01F3-97E4-60803AAA24AF}"/>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595642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tent with Pictur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06516" y="502920"/>
            <a:ext cx="6858000" cy="841248"/>
          </a:xfrm>
        </p:spPr>
        <p:txBody>
          <a:bodyPr anchor="b"/>
          <a:lstStyle/>
          <a:p>
            <a:r>
              <a:rPr lang="en-US"/>
              <a:t>Click to edit Master title style</a:t>
            </a:r>
            <a:endParaRPr lang="en-US" dirty="0"/>
          </a:p>
        </p:txBody>
      </p:sp>
      <p:sp>
        <p:nvSpPr>
          <p:cNvPr id="10" name="Picture Placeholder 9">
            <a:extLst>
              <a:ext uri="{FF2B5EF4-FFF2-40B4-BE49-F238E27FC236}">
                <a16:creationId xmlns:a16="http://schemas.microsoft.com/office/drawing/2014/main" id="{8AF4E90B-EF6F-24B4-C4FE-7FBC72B7E9EE}"/>
              </a:ext>
            </a:extLst>
          </p:cNvPr>
          <p:cNvSpPr>
            <a:spLocks noGrp="1"/>
          </p:cNvSpPr>
          <p:nvPr>
            <p:ph type="pic" sz="quarter" idx="15" hasCustomPrompt="1"/>
          </p:nvPr>
        </p:nvSpPr>
        <p:spPr>
          <a:xfrm>
            <a:off x="115867" y="0"/>
            <a:ext cx="3968496"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11" name="Group 10">
            <a:extLst>
              <a:ext uri="{FF2B5EF4-FFF2-40B4-BE49-F238E27FC236}">
                <a16:creationId xmlns:a16="http://schemas.microsoft.com/office/drawing/2014/main" id="{3F50B082-E806-677A-B150-164003C5BF2E}"/>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12" name="Rectangle 11">
              <a:extLst>
                <a:ext uri="{FF2B5EF4-FFF2-40B4-BE49-F238E27FC236}">
                  <a16:creationId xmlns:a16="http://schemas.microsoft.com/office/drawing/2014/main" id="{CEBF228F-ECC6-8326-8C59-4539BE646E46}"/>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29E235C-963A-D79C-5145-5233B1FD5A89}"/>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06516" y="1472183"/>
            <a:ext cx="6858000" cy="478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046FDC5C-46E3-4585-C089-E091BE6E5D36}"/>
              </a:ext>
            </a:extLst>
          </p:cNvPr>
          <p:cNvSpPr>
            <a:spLocks noGrp="1"/>
          </p:cNvSpPr>
          <p:nvPr>
            <p:ph type="ftr" sz="quarter" idx="17"/>
          </p:nvPr>
        </p:nvSpPr>
        <p:spPr>
          <a:xfrm>
            <a:off x="4706516" y="6318504"/>
            <a:ext cx="4096512" cy="365760"/>
          </a:xfrm>
        </p:spPr>
        <p:txBody>
          <a:bodyPr/>
          <a:lstStyle/>
          <a:p>
            <a:endParaRPr lang="en-US"/>
          </a:p>
        </p:txBody>
      </p:sp>
      <p:sp>
        <p:nvSpPr>
          <p:cNvPr id="3" name="Date Placeholder 2">
            <a:extLst>
              <a:ext uri="{FF2B5EF4-FFF2-40B4-BE49-F238E27FC236}">
                <a16:creationId xmlns:a16="http://schemas.microsoft.com/office/drawing/2014/main" id="{5721447D-8AA6-9863-0212-376200A916F4}"/>
              </a:ext>
            </a:extLst>
          </p:cNvPr>
          <p:cNvSpPr>
            <a:spLocks noGrp="1"/>
          </p:cNvSpPr>
          <p:nvPr>
            <p:ph type="dt" sz="half" idx="16"/>
          </p:nvPr>
        </p:nvSpPr>
        <p:spPr>
          <a:xfrm>
            <a:off x="8729070" y="6318504"/>
            <a:ext cx="2838090" cy="365760"/>
          </a:xfrm>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86395A93-90A0-8500-32A5-2011DF9658FA}"/>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464005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tent with Picture 4">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7AE7BB9-8F3B-888B-7C5F-C693E4B78B3D}"/>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9" name="Rectangle 8">
              <a:extLst>
                <a:ext uri="{FF2B5EF4-FFF2-40B4-BE49-F238E27FC236}">
                  <a16:creationId xmlns:a16="http://schemas.microsoft.com/office/drawing/2014/main" id="{7CA2AA3A-CAA5-475A-C3CD-9ABFCE2B0092}"/>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3ED07E-CBE3-22B8-BCE0-4F98BB64C4C6}"/>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4573413" cy="841248"/>
          </a:xfrm>
        </p:spPr>
        <p:txBody>
          <a:bodyPr anchor="b"/>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72184"/>
            <a:ext cx="4573413" cy="478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42B6E2F6-1C60-7678-922C-01C4DB211D7A}"/>
              </a:ext>
            </a:extLst>
          </p:cNvPr>
          <p:cNvSpPr>
            <a:spLocks noGrp="1"/>
          </p:cNvSpPr>
          <p:nvPr>
            <p:ph type="ftr" sz="quarter" idx="17"/>
          </p:nvPr>
        </p:nvSpPr>
        <p:spPr>
          <a:xfrm>
            <a:off x="612648" y="6318504"/>
            <a:ext cx="2743200" cy="365760"/>
          </a:xfrm>
        </p:spPr>
        <p:txBody>
          <a:bodyPr/>
          <a:lstStyle/>
          <a:p>
            <a:endParaRPr lang="en-US"/>
          </a:p>
        </p:txBody>
      </p:sp>
      <p:sp>
        <p:nvSpPr>
          <p:cNvPr id="4" name="Date Placeholder 3">
            <a:extLst>
              <a:ext uri="{FF2B5EF4-FFF2-40B4-BE49-F238E27FC236}">
                <a16:creationId xmlns:a16="http://schemas.microsoft.com/office/drawing/2014/main" id="{0D5BA7FF-A77E-82D8-382F-C60F9EB7D403}"/>
              </a:ext>
            </a:extLst>
          </p:cNvPr>
          <p:cNvSpPr>
            <a:spLocks noGrp="1"/>
          </p:cNvSpPr>
          <p:nvPr>
            <p:ph type="dt" sz="half" idx="16"/>
          </p:nvPr>
        </p:nvSpPr>
        <p:spPr>
          <a:xfrm>
            <a:off x="3355847" y="6318504"/>
            <a:ext cx="1418733" cy="365760"/>
          </a:xfrm>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277AED5A-2B3B-6F43-CA78-5BF85217FD6E}"/>
              </a:ext>
            </a:extLst>
          </p:cNvPr>
          <p:cNvSpPr>
            <a:spLocks noGrp="1"/>
          </p:cNvSpPr>
          <p:nvPr>
            <p:ph type="sldNum" sz="quarter" idx="18"/>
          </p:nvPr>
        </p:nvSpPr>
        <p:spPr>
          <a:xfrm>
            <a:off x="4692285" y="6318504"/>
            <a:ext cx="493776" cy="365760"/>
          </a:xfrm>
        </p:spPr>
        <p:txBody>
          <a:bodyPr/>
          <a:lstStyle/>
          <a:p>
            <a:fld id="{5DAD859A-2C66-45B9-9A71-3CF205EC2D4A}" type="slidenum">
              <a:rPr lang="en-US" smtClean="0"/>
              <a:t>‹#›</a:t>
            </a:fld>
            <a:endParaRPr lang="en-US"/>
          </a:p>
        </p:txBody>
      </p:sp>
      <p:sp>
        <p:nvSpPr>
          <p:cNvPr id="12" name="Picture Placeholder 11">
            <a:extLst>
              <a:ext uri="{FF2B5EF4-FFF2-40B4-BE49-F238E27FC236}">
                <a16:creationId xmlns:a16="http://schemas.microsoft.com/office/drawing/2014/main" id="{EC59C038-AFE7-F1BB-D482-33E170892572}"/>
              </a:ext>
            </a:extLst>
          </p:cNvPr>
          <p:cNvSpPr>
            <a:spLocks noGrp="1"/>
          </p:cNvSpPr>
          <p:nvPr>
            <p:ph type="pic" sz="quarter" idx="15" hasCustomPrompt="1"/>
          </p:nvPr>
        </p:nvSpPr>
        <p:spPr>
          <a:xfrm>
            <a:off x="5844556" y="0"/>
            <a:ext cx="6224082"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0985415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tent with Picture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4389120" cy="1444752"/>
          </a:xfrm>
        </p:spPr>
        <p:txBody>
          <a:bodyPr anchor="b"/>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2084832"/>
            <a:ext cx="4389120" cy="4169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37497486-A221-C6D1-050D-0B3DB326465B}"/>
              </a:ext>
            </a:extLst>
          </p:cNvPr>
          <p:cNvSpPr>
            <a:spLocks noGrp="1"/>
          </p:cNvSpPr>
          <p:nvPr>
            <p:ph type="ftr" sz="quarter" idx="17"/>
          </p:nvPr>
        </p:nvSpPr>
        <p:spPr>
          <a:xfrm>
            <a:off x="612648" y="6318504"/>
            <a:ext cx="2651760" cy="365760"/>
          </a:xfrm>
        </p:spPr>
        <p:txBody>
          <a:bodyPr/>
          <a:lstStyle/>
          <a:p>
            <a:endParaRPr lang="en-US"/>
          </a:p>
        </p:txBody>
      </p:sp>
      <p:sp>
        <p:nvSpPr>
          <p:cNvPr id="3" name="Date Placeholder 2">
            <a:extLst>
              <a:ext uri="{FF2B5EF4-FFF2-40B4-BE49-F238E27FC236}">
                <a16:creationId xmlns:a16="http://schemas.microsoft.com/office/drawing/2014/main" id="{3907AE70-2FE3-1872-0811-BC089F612855}"/>
              </a:ext>
            </a:extLst>
          </p:cNvPr>
          <p:cNvSpPr>
            <a:spLocks noGrp="1"/>
          </p:cNvSpPr>
          <p:nvPr>
            <p:ph type="dt" sz="half" idx="16"/>
          </p:nvPr>
        </p:nvSpPr>
        <p:spPr>
          <a:xfrm>
            <a:off x="3264408" y="6318504"/>
            <a:ext cx="1325880" cy="365760"/>
          </a:xfrm>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193EE6EB-FF56-B8A3-1408-5C43C49B256E}"/>
              </a:ext>
            </a:extLst>
          </p:cNvPr>
          <p:cNvSpPr>
            <a:spLocks noGrp="1"/>
          </p:cNvSpPr>
          <p:nvPr>
            <p:ph type="sldNum" sz="quarter" idx="18"/>
          </p:nvPr>
        </p:nvSpPr>
        <p:spPr>
          <a:xfrm>
            <a:off x="4507992" y="6318504"/>
            <a:ext cx="493776" cy="365760"/>
          </a:xfrm>
        </p:spPr>
        <p:txBody>
          <a:bodyPr/>
          <a:lstStyle/>
          <a:p>
            <a:fld id="{5DAD859A-2C66-45B9-9A71-3CF205EC2D4A}" type="slidenum">
              <a:rPr lang="en-US" smtClean="0"/>
              <a:t>‹#›</a:t>
            </a:fld>
            <a:endParaRPr lang="en-US"/>
          </a:p>
        </p:txBody>
      </p:sp>
      <p:sp>
        <p:nvSpPr>
          <p:cNvPr id="10" name="Picture Placeholder 9">
            <a:extLst>
              <a:ext uri="{FF2B5EF4-FFF2-40B4-BE49-F238E27FC236}">
                <a16:creationId xmlns:a16="http://schemas.microsoft.com/office/drawing/2014/main" id="{EE2866F3-0262-FC88-23E2-359D75EA8A79}"/>
              </a:ext>
            </a:extLst>
          </p:cNvPr>
          <p:cNvSpPr>
            <a:spLocks noGrp="1"/>
          </p:cNvSpPr>
          <p:nvPr>
            <p:ph type="pic" sz="quarter" idx="15" hasCustomPrompt="1"/>
          </p:nvPr>
        </p:nvSpPr>
        <p:spPr>
          <a:xfrm>
            <a:off x="5660263" y="0"/>
            <a:ext cx="6408375"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11" name="Group 10">
            <a:extLst>
              <a:ext uri="{FF2B5EF4-FFF2-40B4-BE49-F238E27FC236}">
                <a16:creationId xmlns:a16="http://schemas.microsoft.com/office/drawing/2014/main" id="{5D76C82F-0CA8-713E-E19A-65D51910A5DC}"/>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12" name="Rectangle 11">
              <a:extLst>
                <a:ext uri="{FF2B5EF4-FFF2-40B4-BE49-F238E27FC236}">
                  <a16:creationId xmlns:a16="http://schemas.microsoft.com/office/drawing/2014/main" id="{C3A0EB22-0640-E9D6-5C90-504668EDC47C}"/>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995F219-6751-8C9C-0F4E-1048F537CB61}"/>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975326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tent with Picture 6">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5C494689-2DF4-F719-B5A3-0E33B5AB963F}"/>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7" name="Rectangle 16">
              <a:extLst>
                <a:ext uri="{FF2B5EF4-FFF2-40B4-BE49-F238E27FC236}">
                  <a16:creationId xmlns:a16="http://schemas.microsoft.com/office/drawing/2014/main" id="{258C88C8-2ADC-03E1-DA79-C09C9FFCB400}"/>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EE9281E-3F01-B630-B5DF-17CEE295D67F}"/>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722376"/>
            <a:ext cx="3017520" cy="3364992"/>
          </a:xfrm>
        </p:spPr>
        <p:txBody>
          <a:bodyPr anchor="t"/>
          <a:lstStyle/>
          <a:p>
            <a:r>
              <a:rPr lang="en-US"/>
              <a:t>Click to edit Master title style</a:t>
            </a:r>
            <a:endParaRPr lang="en-US" dirty="0"/>
          </a:p>
        </p:txBody>
      </p:sp>
      <p:sp>
        <p:nvSpPr>
          <p:cNvPr id="10" name="Picture Placeholder 9">
            <a:extLst>
              <a:ext uri="{FF2B5EF4-FFF2-40B4-BE49-F238E27FC236}">
                <a16:creationId xmlns:a16="http://schemas.microsoft.com/office/drawing/2014/main" id="{85A6D87B-55DF-483B-0AF7-E6F2B6041C80}"/>
              </a:ext>
            </a:extLst>
          </p:cNvPr>
          <p:cNvSpPr>
            <a:spLocks noGrp="1"/>
          </p:cNvSpPr>
          <p:nvPr>
            <p:ph type="pic" sz="quarter" idx="15" hasCustomPrompt="1"/>
          </p:nvPr>
        </p:nvSpPr>
        <p:spPr>
          <a:xfrm>
            <a:off x="4105656" y="722376"/>
            <a:ext cx="3417212" cy="5440680"/>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7998356" y="722376"/>
            <a:ext cx="3566160" cy="5440680"/>
          </a:xfrm>
        </p:spPr>
        <p:txBody>
          <a:bodyPr vert="horz" lIns="91440" tIns="45720" rIns="91440" bIns="45720" rtlCol="0" anchor="b">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B46F9121-A740-6137-350B-F287FC3F65ED}"/>
              </a:ext>
            </a:extLst>
          </p:cNvPr>
          <p:cNvSpPr>
            <a:spLocks noGrp="1"/>
          </p:cNvSpPr>
          <p:nvPr>
            <p:ph type="ftr" sz="quarter" idx="17"/>
          </p:nvPr>
        </p:nvSpPr>
        <p:spPr/>
        <p:txBody>
          <a:bodyPr/>
          <a:lstStyle/>
          <a:p>
            <a:endParaRPr lang="en-US"/>
          </a:p>
        </p:txBody>
      </p:sp>
      <p:sp>
        <p:nvSpPr>
          <p:cNvPr id="9" name="Date Placeholder 8">
            <a:extLst>
              <a:ext uri="{FF2B5EF4-FFF2-40B4-BE49-F238E27FC236}">
                <a16:creationId xmlns:a16="http://schemas.microsoft.com/office/drawing/2014/main" id="{71DDF62D-265F-648C-DEAF-A6B63AFE9A88}"/>
              </a:ext>
            </a:extLst>
          </p:cNvPr>
          <p:cNvSpPr>
            <a:spLocks noGrp="1"/>
          </p:cNvSpPr>
          <p:nvPr>
            <p:ph type="dt" sz="half" idx="16"/>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4B1E5F69-8168-1838-71D3-E395524793E7}"/>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241635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tent with Picture 7">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DB5D765-4DB1-83CD-C254-A90B6611CFB6}"/>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9" name="Rectangle 8">
              <a:extLst>
                <a:ext uri="{FF2B5EF4-FFF2-40B4-BE49-F238E27FC236}">
                  <a16:creationId xmlns:a16="http://schemas.microsoft.com/office/drawing/2014/main" id="{C69A84EF-6D24-A163-8B58-B5389FD4DDD7}"/>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E9A50A9-013C-611D-B106-1ED459519F51}"/>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65592" y="502920"/>
            <a:ext cx="3401568" cy="1444752"/>
          </a:xfrm>
        </p:spPr>
        <p:txBody>
          <a:bodyPr anchor="b"/>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8A45037-DD9A-9287-B37A-49CD4CC3CAFB}"/>
              </a:ext>
            </a:extLst>
          </p:cNvPr>
          <p:cNvSpPr>
            <a:spLocks noGrp="1"/>
          </p:cNvSpPr>
          <p:nvPr>
            <p:ph type="pic" sz="quarter" idx="15" hasCustomPrompt="1"/>
          </p:nvPr>
        </p:nvSpPr>
        <p:spPr>
          <a:xfrm>
            <a:off x="115866" y="-1"/>
            <a:ext cx="7397496" cy="6857999"/>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165592" y="2084832"/>
            <a:ext cx="3401568" cy="416966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6F5CC625-CD4F-F9C5-5E5D-05B78AE7CEE1}"/>
              </a:ext>
            </a:extLst>
          </p:cNvPr>
          <p:cNvSpPr>
            <a:spLocks noGrp="1"/>
          </p:cNvSpPr>
          <p:nvPr>
            <p:ph type="ftr" sz="quarter" idx="17"/>
          </p:nvPr>
        </p:nvSpPr>
        <p:spPr>
          <a:xfrm>
            <a:off x="8165592" y="6318504"/>
            <a:ext cx="2333520" cy="365760"/>
          </a:xfrm>
        </p:spPr>
        <p:txBody>
          <a:bodyPr/>
          <a:lstStyle/>
          <a:p>
            <a:endParaRPr lang="en-US"/>
          </a:p>
        </p:txBody>
      </p:sp>
      <p:sp>
        <p:nvSpPr>
          <p:cNvPr id="4" name="Date Placeholder 3">
            <a:extLst>
              <a:ext uri="{FF2B5EF4-FFF2-40B4-BE49-F238E27FC236}">
                <a16:creationId xmlns:a16="http://schemas.microsoft.com/office/drawing/2014/main" id="{1762B38A-33A6-F8AC-C9B9-FA400D29071B}"/>
              </a:ext>
            </a:extLst>
          </p:cNvPr>
          <p:cNvSpPr>
            <a:spLocks noGrp="1"/>
          </p:cNvSpPr>
          <p:nvPr>
            <p:ph type="dt" sz="half" idx="16"/>
          </p:nvPr>
        </p:nvSpPr>
        <p:spPr>
          <a:xfrm>
            <a:off x="10504406" y="6318504"/>
            <a:ext cx="1062754" cy="365760"/>
          </a:xfrm>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E5B1B358-15B5-2BEF-0B1B-0BC9F05FFA1A}"/>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4105258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tent with Picture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3401568" cy="1444752"/>
          </a:xfrm>
        </p:spPr>
        <p:txBody>
          <a:bodyPr anchor="b"/>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612648" y="2084832"/>
            <a:ext cx="3401568" cy="416966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12648" y="6318504"/>
            <a:ext cx="1975502" cy="365760"/>
          </a:xfrm>
        </p:spPr>
        <p:txBody>
          <a:bodyPr/>
          <a:lstStyle/>
          <a:p>
            <a:endParaRPr lang="en-US"/>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2588150" y="6318504"/>
            <a:ext cx="1014586" cy="365760"/>
          </a:xfrm>
        </p:spPr>
        <p:txBody>
          <a:bodyPr/>
          <a:lstStyle>
            <a:lvl1pPr>
              <a:defRPr>
                <a:solidFill>
                  <a:schemeClr val="tx1"/>
                </a:solidFill>
                <a:effectLst/>
              </a:defRPr>
            </a:lvl1pPr>
          </a:lstStyle>
          <a:p>
            <a:fld id="{3AEEF7F6-ECFE-4473-B3E9-C91BE833927A}" type="datetimeFigureOut">
              <a:rPr lang="en-US" smtClean="0"/>
              <a:t>11/26/2025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520440" y="6318504"/>
            <a:ext cx="493776" cy="365760"/>
          </a:xfrm>
        </p:spPr>
        <p:txBody>
          <a:bodyPr/>
          <a:lstStyle/>
          <a:p>
            <a:fld id="{5DAD859A-2C66-45B9-9A71-3CF205EC2D4A}" type="slidenum">
              <a:rPr lang="en-US" smtClean="0"/>
              <a:t>‹#›</a:t>
            </a:fld>
            <a:endParaRPr lang="en-US"/>
          </a:p>
        </p:txBody>
      </p:sp>
      <p:sp>
        <p:nvSpPr>
          <p:cNvPr id="10" name="Picture Placeholder 9">
            <a:extLst>
              <a:ext uri="{FF2B5EF4-FFF2-40B4-BE49-F238E27FC236}">
                <a16:creationId xmlns:a16="http://schemas.microsoft.com/office/drawing/2014/main" id="{85A6D87B-55DF-483B-0AF7-E6F2B6041C80}"/>
              </a:ext>
            </a:extLst>
          </p:cNvPr>
          <p:cNvSpPr>
            <a:spLocks noGrp="1"/>
          </p:cNvSpPr>
          <p:nvPr>
            <p:ph type="pic" sz="quarter" idx="15" hasCustomPrompt="1"/>
          </p:nvPr>
        </p:nvSpPr>
        <p:spPr>
          <a:xfrm>
            <a:off x="4802819" y="0"/>
            <a:ext cx="7265819"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11" name="Group 10">
            <a:extLst>
              <a:ext uri="{FF2B5EF4-FFF2-40B4-BE49-F238E27FC236}">
                <a16:creationId xmlns:a16="http://schemas.microsoft.com/office/drawing/2014/main" id="{DCFD1FA7-C4E8-DE5C-3B9D-DCD115B6C327}"/>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12" name="Rectangle 11">
              <a:extLst>
                <a:ext uri="{FF2B5EF4-FFF2-40B4-BE49-F238E27FC236}">
                  <a16:creationId xmlns:a16="http://schemas.microsoft.com/office/drawing/2014/main" id="{4C133272-DC27-4D54-F532-D2039EAA5D95}"/>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9C8420D-B6AB-D6E7-38A4-FFF30B404590}"/>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349724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Content with Picture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65592" y="1008126"/>
            <a:ext cx="3401567" cy="1947672"/>
          </a:xfrm>
        </p:spPr>
        <p:txBody>
          <a:bodyPr anchor="b"/>
          <a:lstStyle/>
          <a:p>
            <a:r>
              <a:rPr lang="en-US"/>
              <a:t>Click to edit Master title style</a:t>
            </a:r>
            <a:endParaRPr lang="en-US" dirty="0"/>
          </a:p>
        </p:txBody>
      </p:sp>
      <p:sp>
        <p:nvSpPr>
          <p:cNvPr id="10" name="Picture Placeholder 9">
            <a:extLst>
              <a:ext uri="{FF2B5EF4-FFF2-40B4-BE49-F238E27FC236}">
                <a16:creationId xmlns:a16="http://schemas.microsoft.com/office/drawing/2014/main" id="{F93A3E8A-C3F5-3D0B-FDE4-68B52DFE7196}"/>
              </a:ext>
            </a:extLst>
          </p:cNvPr>
          <p:cNvSpPr>
            <a:spLocks noGrp="1"/>
          </p:cNvSpPr>
          <p:nvPr>
            <p:ph type="pic" sz="quarter" idx="15" hasCustomPrompt="1"/>
          </p:nvPr>
        </p:nvSpPr>
        <p:spPr>
          <a:xfrm>
            <a:off x="115866" y="0"/>
            <a:ext cx="7397496" cy="6858000"/>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11" name="Group 10">
            <a:extLst>
              <a:ext uri="{FF2B5EF4-FFF2-40B4-BE49-F238E27FC236}">
                <a16:creationId xmlns:a16="http://schemas.microsoft.com/office/drawing/2014/main" id="{E02754B6-EAB4-945C-FC4E-F8F7D453BCCD}"/>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12" name="Rectangle 11">
              <a:extLst>
                <a:ext uri="{FF2B5EF4-FFF2-40B4-BE49-F238E27FC236}">
                  <a16:creationId xmlns:a16="http://schemas.microsoft.com/office/drawing/2014/main" id="{A699CF6F-40DA-4FCF-FBCF-9907CB96FB76}"/>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7C8A1CA-3094-3344-5C05-30F5E18CD021}"/>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165592" y="3099816"/>
            <a:ext cx="3401567" cy="3054096"/>
          </a:xfrm>
        </p:spPr>
        <p:txBody>
          <a:bodyPr>
            <a:normAutofit/>
          </a:bodyPr>
          <a:lstStyle>
            <a:lvl1pPr marL="0" indent="0">
              <a:buNone/>
              <a:defRPr sz="1600"/>
            </a:lvl1pPr>
            <a:lvl2pPr marL="228600" indent="0">
              <a:buNone/>
              <a:defRPr sz="1400"/>
            </a:lvl2pPr>
            <a:lvl3pPr marL="457200" indent="0">
              <a:buNone/>
              <a:defRPr sz="1400"/>
            </a:lvl3pPr>
            <a:lvl4pPr marL="685800" indent="0">
              <a:buNone/>
              <a:defRPr sz="14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8D8C8E1E-13A9-668C-1F5C-BC271E6A05CF}"/>
              </a:ext>
            </a:extLst>
          </p:cNvPr>
          <p:cNvSpPr>
            <a:spLocks noGrp="1"/>
          </p:cNvSpPr>
          <p:nvPr>
            <p:ph type="ftr" sz="quarter" idx="17"/>
          </p:nvPr>
        </p:nvSpPr>
        <p:spPr>
          <a:xfrm>
            <a:off x="8165592" y="6318504"/>
            <a:ext cx="2331720" cy="365760"/>
          </a:xfrm>
        </p:spPr>
        <p:txBody>
          <a:bodyPr/>
          <a:lstStyle/>
          <a:p>
            <a:endParaRPr lang="en-US"/>
          </a:p>
        </p:txBody>
      </p:sp>
      <p:sp>
        <p:nvSpPr>
          <p:cNvPr id="3" name="Date Placeholder 2">
            <a:extLst>
              <a:ext uri="{FF2B5EF4-FFF2-40B4-BE49-F238E27FC236}">
                <a16:creationId xmlns:a16="http://schemas.microsoft.com/office/drawing/2014/main" id="{99BE2343-B677-7565-070B-CEED0B0D5463}"/>
              </a:ext>
            </a:extLst>
          </p:cNvPr>
          <p:cNvSpPr>
            <a:spLocks noGrp="1"/>
          </p:cNvSpPr>
          <p:nvPr>
            <p:ph type="dt" sz="half" idx="16"/>
          </p:nvPr>
        </p:nvSpPr>
        <p:spPr>
          <a:xfrm>
            <a:off x="10497312" y="6318504"/>
            <a:ext cx="1069847" cy="365760"/>
          </a:xfrm>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394BC881-6669-50F2-64F2-57BD81A93BCE}"/>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3557893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tent with Picture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56312"/>
            <a:ext cx="3647839" cy="1420235"/>
          </a:xfrm>
        </p:spPr>
        <p:txBody>
          <a:bodyPr vert="horz" lIns="91440" tIns="45720" rIns="91440" bIns="45720" rtlCol="0" anchor="t">
            <a:normAutofit/>
          </a:bodyPr>
          <a:lstStyle>
            <a:lvl1pPr>
              <a:defRPr lang="en-US" dirty="0"/>
            </a:lvl1pPr>
          </a:lstStyle>
          <a:p>
            <a:pPr lvl="0"/>
            <a:r>
              <a:rPr lang="en-US"/>
              <a:t>Click to edit Master title style</a:t>
            </a:r>
            <a:endParaRPr lang="en-US" dirty="0"/>
          </a:p>
        </p:txBody>
      </p:sp>
      <p:sp>
        <p:nvSpPr>
          <p:cNvPr id="4" name="Picture Placeholder 3">
            <a:extLst>
              <a:ext uri="{FF2B5EF4-FFF2-40B4-BE49-F238E27FC236}">
                <a16:creationId xmlns:a16="http://schemas.microsoft.com/office/drawing/2014/main" id="{1C17E7B2-E2F9-D41D-D140-E89E0C3F5B96}"/>
              </a:ext>
            </a:extLst>
          </p:cNvPr>
          <p:cNvSpPr>
            <a:spLocks noGrp="1"/>
          </p:cNvSpPr>
          <p:nvPr>
            <p:ph type="pic" sz="quarter" idx="16" hasCustomPrompt="1"/>
          </p:nvPr>
        </p:nvSpPr>
        <p:spPr>
          <a:xfrm>
            <a:off x="0" y="1"/>
            <a:ext cx="12192000" cy="4591025"/>
          </a:xfrm>
          <a:blipFill dpi="0" rotWithShape="1">
            <a:blip r:embed="rId2">
              <a:alphaModFix amt="70000"/>
            </a:blip>
            <a:srcRect/>
            <a:stretch>
              <a:fillRect/>
            </a:stretch>
          </a:blipFill>
        </p:spPr>
        <p:txBody>
          <a:bodyPr/>
          <a:lstStyle>
            <a:lvl1pPr marL="0" indent="0">
              <a:buNone/>
              <a:defRPr/>
            </a:lvl1pPr>
          </a:lstStyle>
          <a:p>
            <a:r>
              <a:rPr lang="en-US" dirty="0"/>
              <a:t> </a:t>
            </a:r>
          </a:p>
        </p:txBody>
      </p:sp>
      <p:grpSp>
        <p:nvGrpSpPr>
          <p:cNvPr id="9" name="Group 8">
            <a:extLst>
              <a:ext uri="{FF2B5EF4-FFF2-40B4-BE49-F238E27FC236}">
                <a16:creationId xmlns:a16="http://schemas.microsoft.com/office/drawing/2014/main" id="{7A6CD91D-B3A8-3626-F189-B9F77A315DD9}"/>
              </a:ext>
              <a:ext uri="{C183D7F6-B498-43B3-948B-1728B52AA6E4}">
                <adec:decorative xmlns:adec="http://schemas.microsoft.com/office/drawing/2017/decorative" val="1"/>
              </a:ext>
            </a:extLst>
          </p:cNvPr>
          <p:cNvGrpSpPr/>
          <p:nvPr/>
        </p:nvGrpSpPr>
        <p:grpSpPr>
          <a:xfrm rot="10800000">
            <a:off x="0" y="4591027"/>
            <a:ext cx="12198096" cy="123363"/>
            <a:chOff x="-5025" y="6737718"/>
            <a:chExt cx="12207200" cy="123363"/>
          </a:xfrm>
        </p:grpSpPr>
        <p:sp>
          <p:nvSpPr>
            <p:cNvPr id="10" name="Rectangle 9">
              <a:extLst>
                <a:ext uri="{FF2B5EF4-FFF2-40B4-BE49-F238E27FC236}">
                  <a16:creationId xmlns:a16="http://schemas.microsoft.com/office/drawing/2014/main" id="{6869147E-E51A-3B94-6CD8-EE629F879704}"/>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CD771F-7FFC-BCEC-B388-8883BD9CBC61}"/>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257800" y="4956312"/>
            <a:ext cx="6309360" cy="1420235"/>
          </a:xfrm>
        </p:spPr>
        <p:txBody>
          <a:bodyPr>
            <a:norm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400"/>
            </a:lvl3pPr>
            <a:lvl4pPr marL="685800" indent="0">
              <a:buFont typeface="Arial" panose="020B0604020202020204" pitchFamily="34" charset="0"/>
              <a:buNone/>
              <a:defRPr sz="1400"/>
            </a:lvl4pPr>
            <a:lvl5pPr marL="914400" indent="0">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298059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with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8247888" y="713232"/>
            <a:ext cx="3364992" cy="3227832"/>
          </a:xfrm>
        </p:spPr>
        <p:txBody>
          <a:bodyPr vert="horz" lIns="91440" tIns="45720" rIns="91440" bIns="45720" rtlCol="0" anchor="t">
            <a:normAutofit/>
          </a:bodyPr>
          <a:lstStyle>
            <a:lvl1pPr>
              <a:defRPr lang="en-US" sz="4000" dirty="0">
                <a:gradFill>
                  <a:gsLst>
                    <a:gs pos="0">
                      <a:schemeClr val="accent2"/>
                    </a:gs>
                    <a:gs pos="100000">
                      <a:schemeClr val="accent5"/>
                    </a:gs>
                  </a:gsLst>
                  <a:lin ang="15600000" scaled="0"/>
                </a:gra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247888" y="5138927"/>
            <a:ext cx="3200400" cy="1197864"/>
          </a:xfrm>
        </p:spPr>
        <p:txBody>
          <a:bodyPr vert="horz" lIns="91440" tIns="45720" rIns="91440" bIns="45720" rtlCol="0">
            <a:normAutofit/>
          </a:bodyPr>
          <a:lstStyle>
            <a:lvl1pPr marL="0" indent="0">
              <a:buNone/>
              <a:defRPr lang="en-US" sz="2000" dirty="0"/>
            </a:lvl1pPr>
          </a:lstStyle>
          <a:p>
            <a:pPr lvl="0"/>
            <a:r>
              <a:rPr lang="en-US"/>
              <a:t>Click to edit Master subtitle style</a:t>
            </a:r>
            <a:endParaRPr lang="en-US" dirty="0"/>
          </a:p>
        </p:txBody>
      </p:sp>
      <p:sp>
        <p:nvSpPr>
          <p:cNvPr id="9" name="Picture Placeholder 8">
            <a:extLst>
              <a:ext uri="{FF2B5EF4-FFF2-40B4-BE49-F238E27FC236}">
                <a16:creationId xmlns:a16="http://schemas.microsoft.com/office/drawing/2014/main" id="{37C87932-7DAB-7F93-5E51-7AEEA5AC7FEA}"/>
              </a:ext>
            </a:extLst>
          </p:cNvPr>
          <p:cNvSpPr>
            <a:spLocks noGrp="1"/>
          </p:cNvSpPr>
          <p:nvPr>
            <p:ph type="pic" sz="quarter" idx="13" hasCustomPrompt="1"/>
          </p:nvPr>
        </p:nvSpPr>
        <p:spPr>
          <a:xfrm>
            <a:off x="0" y="0"/>
            <a:ext cx="7548451" cy="6858000"/>
          </a:xfrm>
          <a:blipFill>
            <a:blip r:embed="rId2">
              <a:alphaModFix amt="70000"/>
            </a:blip>
            <a:stretch>
              <a:fillRect/>
            </a:stretch>
          </a:blipFill>
        </p:spPr>
        <p:txBody>
          <a:bodyPr/>
          <a:lstStyle>
            <a:lvl1pPr marL="0" indent="0">
              <a:buNone/>
              <a:defRPr/>
            </a:lvl1pPr>
          </a:lstStyle>
          <a:p>
            <a:r>
              <a:rPr lang="en-US" dirty="0"/>
              <a:t> </a:t>
            </a:r>
          </a:p>
        </p:txBody>
      </p:sp>
      <p:grpSp>
        <p:nvGrpSpPr>
          <p:cNvPr id="7" name="Group 6">
            <a:extLst>
              <a:ext uri="{FF2B5EF4-FFF2-40B4-BE49-F238E27FC236}">
                <a16:creationId xmlns:a16="http://schemas.microsoft.com/office/drawing/2014/main" id="{9BCBE317-7590-8646-B2DB-5BED6EE8A19B}"/>
              </a:ext>
              <a:ext uri="{C183D7F6-B498-43B3-948B-1728B52AA6E4}">
                <adec:decorative xmlns:adec="http://schemas.microsoft.com/office/drawing/2017/decorative" val="1"/>
              </a:ext>
            </a:extLst>
          </p:cNvPr>
          <p:cNvGrpSpPr/>
          <p:nvPr/>
        </p:nvGrpSpPr>
        <p:grpSpPr>
          <a:xfrm rot="5400000">
            <a:off x="4181134" y="3367319"/>
            <a:ext cx="6858000" cy="123363"/>
            <a:chOff x="-5025" y="6737718"/>
            <a:chExt cx="12207200" cy="123363"/>
          </a:xfrm>
        </p:grpSpPr>
        <p:sp>
          <p:nvSpPr>
            <p:cNvPr id="8" name="Rectangle 7">
              <a:extLst>
                <a:ext uri="{FF2B5EF4-FFF2-40B4-BE49-F238E27FC236}">
                  <a16:creationId xmlns:a16="http://schemas.microsoft.com/office/drawing/2014/main" id="{55B255D3-4FB2-87A8-E502-9CDE10990A39}"/>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D15F704-CD21-A249-03F6-4F036D21400B}"/>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Footer Placeholder 4">
            <a:extLst>
              <a:ext uri="{FF2B5EF4-FFF2-40B4-BE49-F238E27FC236}">
                <a16:creationId xmlns:a16="http://schemas.microsoft.com/office/drawing/2014/main" id="{6B30B7E9-D8D3-BC56-A758-6C86B58C0AC5}"/>
              </a:ext>
            </a:extLst>
          </p:cNvPr>
          <p:cNvSpPr>
            <a:spLocks noGrp="1"/>
          </p:cNvSpPr>
          <p:nvPr>
            <p:ph type="ftr" sz="quarter" idx="15"/>
          </p:nvPr>
        </p:nvSpPr>
        <p:spPr>
          <a:xfrm>
            <a:off x="8247888" y="6318504"/>
            <a:ext cx="2459736" cy="365760"/>
          </a:xfrm>
        </p:spPr>
        <p:txBody>
          <a:bodyPr/>
          <a:lstStyle/>
          <a:p>
            <a:endParaRPr lang="en-US"/>
          </a:p>
        </p:txBody>
      </p:sp>
      <p:sp>
        <p:nvSpPr>
          <p:cNvPr id="4" name="Date Placeholder 3">
            <a:extLst>
              <a:ext uri="{FF2B5EF4-FFF2-40B4-BE49-F238E27FC236}">
                <a16:creationId xmlns:a16="http://schemas.microsoft.com/office/drawing/2014/main" id="{3D4FF974-138E-88CF-9001-1A07C67D1DFD}"/>
              </a:ext>
            </a:extLst>
          </p:cNvPr>
          <p:cNvSpPr>
            <a:spLocks noGrp="1"/>
          </p:cNvSpPr>
          <p:nvPr>
            <p:ph type="dt" sz="half" idx="14"/>
          </p:nvPr>
        </p:nvSpPr>
        <p:spPr>
          <a:xfrm>
            <a:off x="10707624" y="6318504"/>
            <a:ext cx="859536" cy="365760"/>
          </a:xfrm>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E1DA7CD4-7B92-1CD1-A9F0-94B053972CA3}"/>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10772906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tent with Picture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093596"/>
            <a:ext cx="2953618" cy="2007912"/>
          </a:xfrm>
        </p:spPr>
        <p:txBody>
          <a:bodyPr vert="horz" lIns="91440" tIns="45720" rIns="91440" bIns="45720" rtlCol="0" anchor="t">
            <a:normAutofit/>
          </a:bodyPr>
          <a:lstStyle>
            <a:lvl1pPr>
              <a:defRPr lang="en-US" dirty="0"/>
            </a:lvl1pPr>
          </a:lstStyle>
          <a:p>
            <a:pPr lvl="0"/>
            <a:r>
              <a:rPr lang="en-US"/>
              <a:t>Click to edit Master title style</a:t>
            </a:r>
            <a:endParaRPr lang="en-US" dirty="0"/>
          </a:p>
        </p:txBody>
      </p:sp>
      <p:sp>
        <p:nvSpPr>
          <p:cNvPr id="12" name="Picture Placeholder 11">
            <a:extLst>
              <a:ext uri="{FF2B5EF4-FFF2-40B4-BE49-F238E27FC236}">
                <a16:creationId xmlns:a16="http://schemas.microsoft.com/office/drawing/2014/main" id="{B8FB154D-4A60-735B-FA5C-F17F96D0F7DD}"/>
              </a:ext>
            </a:extLst>
          </p:cNvPr>
          <p:cNvSpPr>
            <a:spLocks noGrp="1"/>
          </p:cNvSpPr>
          <p:nvPr>
            <p:ph type="pic" sz="quarter" idx="15" hasCustomPrompt="1"/>
          </p:nvPr>
        </p:nvSpPr>
        <p:spPr>
          <a:xfrm>
            <a:off x="0" y="0"/>
            <a:ext cx="12192000" cy="3700807"/>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268555" y="4093596"/>
            <a:ext cx="7298605" cy="2289578"/>
          </a:xfrm>
        </p:spPr>
        <p:txBody>
          <a:bodyPr>
            <a:norm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400"/>
            </a:lvl4pPr>
            <a:lvl5pPr marL="1085850" indent="-1714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a16="http://schemas.microsoft.com/office/drawing/2014/main" id="{3BD91724-58CE-FA68-1E24-9CD57621C129}"/>
              </a:ext>
            </a:extLst>
          </p:cNvPr>
          <p:cNvSpPr>
            <a:spLocks noGrp="1"/>
          </p:cNvSpPr>
          <p:nvPr>
            <p:ph type="ftr" sz="quarter" idx="17"/>
          </p:nvPr>
        </p:nvSpPr>
        <p:spPr/>
        <p:txBody>
          <a:bodyPr/>
          <a:lstStyle/>
          <a:p>
            <a:endParaRPr lang="en-US"/>
          </a:p>
        </p:txBody>
      </p:sp>
      <p:sp>
        <p:nvSpPr>
          <p:cNvPr id="13" name="Date Placeholder 12">
            <a:extLst>
              <a:ext uri="{FF2B5EF4-FFF2-40B4-BE49-F238E27FC236}">
                <a16:creationId xmlns:a16="http://schemas.microsoft.com/office/drawing/2014/main" id="{9AA293A1-7F80-90D9-D8FF-27238ADD7956}"/>
              </a:ext>
            </a:extLst>
          </p:cNvPr>
          <p:cNvSpPr>
            <a:spLocks noGrp="1"/>
          </p:cNvSpPr>
          <p:nvPr>
            <p:ph type="dt" sz="half" idx="16"/>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3B9AC797-2D9B-C7AC-550D-157FEDA3800D}"/>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8341294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tent with Picture 12">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333CDCF-1D03-5851-5ADE-6C229D9C93F1}"/>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12" name="Rectangle 11">
              <a:extLst>
                <a:ext uri="{FF2B5EF4-FFF2-40B4-BE49-F238E27FC236}">
                  <a16:creationId xmlns:a16="http://schemas.microsoft.com/office/drawing/2014/main" id="{436CADBC-4985-70E0-56BE-1C8385BBCBD0}"/>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1B3299-F1D4-88B7-5B22-7D623606691F}"/>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7978"/>
            <a:ext cx="10954512" cy="969264"/>
          </a:xfrm>
        </p:spPr>
        <p:txBody>
          <a:bodyPr anchor="ct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65C3B04B-96C8-DA90-9593-3508CE34B4EE}"/>
              </a:ext>
            </a:extLst>
          </p:cNvPr>
          <p:cNvSpPr>
            <a:spLocks noGrp="1"/>
          </p:cNvSpPr>
          <p:nvPr>
            <p:ph type="pic" sz="quarter" idx="15" hasCustomPrompt="1"/>
          </p:nvPr>
        </p:nvSpPr>
        <p:spPr>
          <a:xfrm>
            <a:off x="612648" y="1801367"/>
            <a:ext cx="6550152" cy="4489704"/>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848600" y="1801367"/>
            <a:ext cx="3718561" cy="448970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2E02B3BF-7794-675C-7382-345519B43BE3}"/>
              </a:ext>
            </a:extLst>
          </p:cNvPr>
          <p:cNvSpPr>
            <a:spLocks noGrp="1"/>
          </p:cNvSpPr>
          <p:nvPr>
            <p:ph type="ftr" sz="quarter" idx="17"/>
          </p:nvPr>
        </p:nvSpPr>
        <p:spPr/>
        <p:txBody>
          <a:bodyPr/>
          <a:lstStyle/>
          <a:p>
            <a:endParaRPr lang="en-US"/>
          </a:p>
        </p:txBody>
      </p:sp>
      <p:sp>
        <p:nvSpPr>
          <p:cNvPr id="3" name="Date Placeholder 2">
            <a:extLst>
              <a:ext uri="{FF2B5EF4-FFF2-40B4-BE49-F238E27FC236}">
                <a16:creationId xmlns:a16="http://schemas.microsoft.com/office/drawing/2014/main" id="{08303468-1991-7CCF-2C67-0B5A3850BAD1}"/>
              </a:ext>
            </a:extLst>
          </p:cNvPr>
          <p:cNvSpPr>
            <a:spLocks noGrp="1"/>
          </p:cNvSpPr>
          <p:nvPr>
            <p:ph type="dt" sz="half" idx="16"/>
          </p:nvPr>
        </p:nvSpPr>
        <p:spPr/>
        <p:txBody>
          <a:bodyPr/>
          <a:lstStyle/>
          <a:p>
            <a:fld id="{3AEEF7F6-ECFE-4473-B3E9-C91BE833927A}" type="datetimeFigureOut">
              <a:rPr lang="en-US" smtClean="0"/>
              <a:t>11/26/2025</a:t>
            </a:fld>
            <a:endParaRPr lang="en-US"/>
          </a:p>
        </p:txBody>
      </p:sp>
      <p:sp>
        <p:nvSpPr>
          <p:cNvPr id="10" name="Slide Number Placeholder 9">
            <a:extLst>
              <a:ext uri="{FF2B5EF4-FFF2-40B4-BE49-F238E27FC236}">
                <a16:creationId xmlns:a16="http://schemas.microsoft.com/office/drawing/2014/main" id="{5AF75D71-C32E-4EF6-2C8E-B5F29DBF4D14}"/>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40111253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tent with Picture 13">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6287667-A4F8-6B7A-7C1E-415768F3B3AA}"/>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9" name="Rectangle 8">
              <a:extLst>
                <a:ext uri="{FF2B5EF4-FFF2-40B4-BE49-F238E27FC236}">
                  <a16:creationId xmlns:a16="http://schemas.microsoft.com/office/drawing/2014/main" id="{860F260A-40A1-ED4C-F5A8-F915D3BDB7F5}"/>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79CD2C2-2541-1223-03B1-97955C134718}"/>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4669536" cy="1453896"/>
          </a:xfrm>
        </p:spPr>
        <p:txBody>
          <a:bodyPr anchor="t"/>
          <a:lstStyle/>
          <a:p>
            <a:r>
              <a:rPr lang="en-US"/>
              <a:t>Click to edit Master title style</a:t>
            </a:r>
            <a:endParaRPr lang="en-US" dirty="0"/>
          </a:p>
        </p:txBody>
      </p:sp>
      <p:sp>
        <p:nvSpPr>
          <p:cNvPr id="4" name="Picture Placeholder 3">
            <a:extLst>
              <a:ext uri="{FF2B5EF4-FFF2-40B4-BE49-F238E27FC236}">
                <a16:creationId xmlns:a16="http://schemas.microsoft.com/office/drawing/2014/main" id="{15A7BF66-FFF1-E318-9AFE-331E011D59C1}"/>
              </a:ext>
            </a:extLst>
          </p:cNvPr>
          <p:cNvSpPr>
            <a:spLocks noGrp="1"/>
          </p:cNvSpPr>
          <p:nvPr>
            <p:ph type="pic" sz="quarter" idx="15" hasCustomPrompt="1"/>
          </p:nvPr>
        </p:nvSpPr>
        <p:spPr>
          <a:xfrm>
            <a:off x="612648" y="2293938"/>
            <a:ext cx="4669536" cy="4024566"/>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02919"/>
            <a:ext cx="5471160" cy="58155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F3134235-8D6E-735A-EBA0-BA533F60F020}"/>
              </a:ext>
            </a:extLst>
          </p:cNvPr>
          <p:cNvSpPr>
            <a:spLocks noGrp="1"/>
          </p:cNvSpPr>
          <p:nvPr>
            <p:ph type="ftr" sz="quarter" idx="17"/>
          </p:nvPr>
        </p:nvSpPr>
        <p:spPr/>
        <p:txBody>
          <a:bodyPr/>
          <a:lstStyle/>
          <a:p>
            <a:endParaRPr lang="en-US"/>
          </a:p>
        </p:txBody>
      </p:sp>
      <p:sp>
        <p:nvSpPr>
          <p:cNvPr id="10" name="Date Placeholder 9">
            <a:extLst>
              <a:ext uri="{FF2B5EF4-FFF2-40B4-BE49-F238E27FC236}">
                <a16:creationId xmlns:a16="http://schemas.microsoft.com/office/drawing/2014/main" id="{9D2F68ED-5552-E109-B7F4-671217CABF2D}"/>
              </a:ext>
            </a:extLst>
          </p:cNvPr>
          <p:cNvSpPr>
            <a:spLocks noGrp="1"/>
          </p:cNvSpPr>
          <p:nvPr>
            <p:ph type="dt" sz="half" idx="16"/>
          </p:nvPr>
        </p:nvSpPr>
        <p:spPr/>
        <p:txBody>
          <a:bodyPr/>
          <a:lstStyle/>
          <a:p>
            <a:fld id="{3AEEF7F6-ECFE-4473-B3E9-C91BE833927A}" type="datetimeFigureOut">
              <a:rPr lang="en-US" smtClean="0"/>
              <a:t>11/26/2025</a:t>
            </a:fld>
            <a:endParaRPr lang="en-US"/>
          </a:p>
        </p:txBody>
      </p:sp>
      <p:sp>
        <p:nvSpPr>
          <p:cNvPr id="12" name="Slide Number Placeholder 11">
            <a:extLst>
              <a:ext uri="{FF2B5EF4-FFF2-40B4-BE49-F238E27FC236}">
                <a16:creationId xmlns:a16="http://schemas.microsoft.com/office/drawing/2014/main" id="{573B9B49-4584-CFEF-738F-BE68D009CEA3}"/>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31798149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tent with Picture 14">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53C02DA-0C9D-12C9-42BB-CC4820B41CF2}"/>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0" name="Rectangle 9">
              <a:extLst>
                <a:ext uri="{FF2B5EF4-FFF2-40B4-BE49-F238E27FC236}">
                  <a16:creationId xmlns:a16="http://schemas.microsoft.com/office/drawing/2014/main" id="{43680A20-A590-D755-5AA0-BAF1B1402907}"/>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6CA06CF-7B14-32D2-2412-3434710512EF}"/>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3645980" cy="1453896"/>
          </a:xfrm>
        </p:spPr>
        <p:txBody>
          <a:bodyPr anchor="t"/>
          <a:lstStyle/>
          <a:p>
            <a:r>
              <a:rPr lang="en-US"/>
              <a:t>Click to edit Master title style</a:t>
            </a:r>
            <a:endParaRPr lang="en-US" dirty="0"/>
          </a:p>
        </p:txBody>
      </p:sp>
      <p:sp>
        <p:nvSpPr>
          <p:cNvPr id="4" name="Picture Placeholder 3">
            <a:extLst>
              <a:ext uri="{FF2B5EF4-FFF2-40B4-BE49-F238E27FC236}">
                <a16:creationId xmlns:a16="http://schemas.microsoft.com/office/drawing/2014/main" id="{15A7BF66-FFF1-E318-9AFE-331E011D59C1}"/>
              </a:ext>
            </a:extLst>
          </p:cNvPr>
          <p:cNvSpPr>
            <a:spLocks noGrp="1"/>
          </p:cNvSpPr>
          <p:nvPr>
            <p:ph type="pic" sz="quarter" idx="15" hasCustomPrompt="1"/>
          </p:nvPr>
        </p:nvSpPr>
        <p:spPr>
          <a:xfrm>
            <a:off x="612648" y="2293938"/>
            <a:ext cx="3645980" cy="4024565"/>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5212227" y="502919"/>
            <a:ext cx="6354933" cy="58155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11">
            <a:extLst>
              <a:ext uri="{FF2B5EF4-FFF2-40B4-BE49-F238E27FC236}">
                <a16:creationId xmlns:a16="http://schemas.microsoft.com/office/drawing/2014/main" id="{0BFB2EA8-AADE-E8CD-890F-EA9F9968B253}"/>
              </a:ext>
            </a:extLst>
          </p:cNvPr>
          <p:cNvSpPr>
            <a:spLocks noGrp="1"/>
          </p:cNvSpPr>
          <p:nvPr>
            <p:ph type="ftr" sz="quarter" idx="17"/>
          </p:nvPr>
        </p:nvSpPr>
        <p:spPr/>
        <p:txBody>
          <a:bodyPr/>
          <a:lstStyle/>
          <a:p>
            <a:endParaRPr lang="en-US"/>
          </a:p>
        </p:txBody>
      </p:sp>
      <p:sp>
        <p:nvSpPr>
          <p:cNvPr id="3" name="Date Placeholder 2">
            <a:extLst>
              <a:ext uri="{FF2B5EF4-FFF2-40B4-BE49-F238E27FC236}">
                <a16:creationId xmlns:a16="http://schemas.microsoft.com/office/drawing/2014/main" id="{FB8772B0-B493-B608-E389-35329DEF2016}"/>
              </a:ext>
            </a:extLst>
          </p:cNvPr>
          <p:cNvSpPr>
            <a:spLocks noGrp="1"/>
          </p:cNvSpPr>
          <p:nvPr>
            <p:ph type="dt" sz="half" idx="16"/>
          </p:nvPr>
        </p:nvSpPr>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D854D38F-A697-A216-CCCB-0C1A9DCBD2FC}"/>
              </a:ext>
            </a:extLst>
          </p:cNvPr>
          <p:cNvSpPr>
            <a:spLocks noGrp="1"/>
          </p:cNvSpPr>
          <p:nvPr>
            <p:ph type="sldNum" sz="quarter" idx="18"/>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2434491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Number Larg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B93BC13-F3D8-0BDA-D1BF-7B8E455AC066}"/>
              </a:ext>
            </a:extLst>
          </p:cNvPr>
          <p:cNvSpPr/>
          <p:nvPr/>
        </p:nvSpPr>
        <p:spPr>
          <a:xfrm>
            <a:off x="0" y="0"/>
            <a:ext cx="12192000" cy="6858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27362B5B-CACD-7203-74DE-7B0BBF7D69CE}"/>
              </a:ext>
            </a:extLst>
          </p:cNvPr>
          <p:cNvGrpSpPr/>
          <p:nvPr/>
        </p:nvGrpSpPr>
        <p:grpSpPr>
          <a:xfrm>
            <a:off x="-22276" y="-6922"/>
            <a:ext cx="12214276" cy="6869101"/>
            <a:chOff x="-22276" y="-6922"/>
            <a:chExt cx="12214276" cy="6869101"/>
          </a:xfrm>
        </p:grpSpPr>
        <p:sp>
          <p:nvSpPr>
            <p:cNvPr id="9" name="Rectangle 8">
              <a:extLst>
                <a:ext uri="{FF2B5EF4-FFF2-40B4-BE49-F238E27FC236}">
                  <a16:creationId xmlns:a16="http://schemas.microsoft.com/office/drawing/2014/main" id="{7D6A753B-AD01-7A7A-4F2D-C75592EC67B9}"/>
                </a:ext>
              </a:extLst>
            </p:cNvPr>
            <p:cNvSpPr/>
            <p:nvPr/>
          </p:nvSpPr>
          <p:spPr>
            <a:xfrm rot="5400000">
              <a:off x="2655863" y="-2678137"/>
              <a:ext cx="6857999" cy="12214275"/>
            </a:xfrm>
            <a:prstGeom prst="rect">
              <a:avLst/>
            </a:prstGeom>
            <a:gradFill>
              <a:gsLst>
                <a:gs pos="0">
                  <a:schemeClr val="accent2"/>
                </a:gs>
                <a:gs pos="93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10" name="Rectangle 9">
              <a:extLst>
                <a:ext uri="{FF2B5EF4-FFF2-40B4-BE49-F238E27FC236}">
                  <a16:creationId xmlns:a16="http://schemas.microsoft.com/office/drawing/2014/main" id="{33E82525-BA9A-AA08-8DF0-B77178C6BC45}"/>
                </a:ext>
              </a:extLst>
            </p:cNvPr>
            <p:cNvSpPr/>
            <p:nvPr/>
          </p:nvSpPr>
          <p:spPr>
            <a:xfrm rot="16200000">
              <a:off x="3197276" y="-2132545"/>
              <a:ext cx="6850175" cy="11139273"/>
            </a:xfrm>
            <a:prstGeom prst="rect">
              <a:avLst/>
            </a:prstGeom>
            <a:gradFill flip="none" rotWithShape="1">
              <a:gsLst>
                <a:gs pos="0">
                  <a:schemeClr val="accent5">
                    <a:lumMod val="75000"/>
                  </a:schemeClr>
                </a:gs>
                <a:gs pos="32000">
                  <a:schemeClr val="accent5">
                    <a:alpha val="0"/>
                  </a:schemeClr>
                </a:gs>
              </a:gsLst>
              <a:lin ang="19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11" name="Rectangle 10">
              <a:extLst>
                <a:ext uri="{FF2B5EF4-FFF2-40B4-BE49-F238E27FC236}">
                  <a16:creationId xmlns:a16="http://schemas.microsoft.com/office/drawing/2014/main" id="{0A4B5202-8712-82B4-1B42-E7E4336E8698}"/>
                </a:ext>
              </a:extLst>
            </p:cNvPr>
            <p:cNvSpPr/>
            <p:nvPr/>
          </p:nvSpPr>
          <p:spPr>
            <a:xfrm flipH="1">
              <a:off x="-22276" y="-6922"/>
              <a:ext cx="3849318" cy="6864922"/>
            </a:xfrm>
            <a:prstGeom prst="rect">
              <a:avLst/>
            </a:prstGeom>
            <a:gradFill>
              <a:gsLst>
                <a:gs pos="0">
                  <a:schemeClr val="accent5">
                    <a:lumMod val="75000"/>
                  </a:schemeClr>
                </a:gs>
                <a:gs pos="48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12" name="Rectangle 11">
              <a:extLst>
                <a:ext uri="{FF2B5EF4-FFF2-40B4-BE49-F238E27FC236}">
                  <a16:creationId xmlns:a16="http://schemas.microsoft.com/office/drawing/2014/main" id="{D95172D8-9117-7FB7-2347-567B5663C510}"/>
                </a:ext>
                <a:ext uri="{C183D7F6-B498-43B3-948B-1728B52AA6E4}">
                  <adec:decorative xmlns:adec="http://schemas.microsoft.com/office/drawing/2017/decorative" val="1"/>
                </a:ext>
              </a:extLst>
            </p:cNvPr>
            <p:cNvSpPr/>
            <p:nvPr/>
          </p:nvSpPr>
          <p:spPr>
            <a:xfrm rot="5400000">
              <a:off x="6189691" y="-743112"/>
              <a:ext cx="5263375" cy="6741243"/>
            </a:xfrm>
            <a:prstGeom prst="rect">
              <a:avLst/>
            </a:prstGeom>
            <a:gradFill flip="none" rotWithShape="1">
              <a:gsLst>
                <a:gs pos="2000">
                  <a:schemeClr val="accent5">
                    <a:lumMod val="60000"/>
                    <a:lumOff val="40000"/>
                    <a:alpha val="68000"/>
                  </a:schemeClr>
                </a:gs>
                <a:gs pos="48000">
                  <a:schemeClr val="accent5">
                    <a:lumMod val="60000"/>
                    <a:lumOff val="40000"/>
                    <a:alpha val="0"/>
                  </a:schemeClr>
                </a:gs>
              </a:gsLst>
              <a:lin ang="18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grpSp>
      <p:sp>
        <p:nvSpPr>
          <p:cNvPr id="2" name="Title 1">
            <a:extLst>
              <a:ext uri="{FF2B5EF4-FFF2-40B4-BE49-F238E27FC236}">
                <a16:creationId xmlns:a16="http://schemas.microsoft.com/office/drawing/2014/main" id="{A13BB35F-4BB0-2BB5-FD14-127AFB001957}"/>
              </a:ext>
            </a:extLst>
          </p:cNvPr>
          <p:cNvSpPr>
            <a:spLocks noGrp="1"/>
          </p:cNvSpPr>
          <p:nvPr>
            <p:ph type="title"/>
          </p:nvPr>
        </p:nvSpPr>
        <p:spPr>
          <a:xfrm>
            <a:off x="1143000" y="4928616"/>
            <a:ext cx="9912096" cy="1545336"/>
          </a:xfrm>
        </p:spPr>
        <p:txBody>
          <a:bodyPr anchor="t">
            <a:normAutofit/>
          </a:bodyPr>
          <a:lstStyle>
            <a:lvl1pPr algn="ctr">
              <a:lnSpc>
                <a:spcPct val="120000"/>
              </a:lnSpc>
              <a:defRPr sz="2800">
                <a:solidFill>
                  <a:schemeClr val="tx1"/>
                </a:soli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887C9CAD-F25A-225B-E7BA-4503FD713A44}"/>
              </a:ext>
            </a:extLst>
          </p:cNvPr>
          <p:cNvSpPr>
            <a:spLocks noGrp="1"/>
          </p:cNvSpPr>
          <p:nvPr>
            <p:ph sz="quarter" idx="13" hasCustomPrompt="1"/>
          </p:nvPr>
        </p:nvSpPr>
        <p:spPr>
          <a:xfrm>
            <a:off x="530352" y="978408"/>
            <a:ext cx="11137392" cy="4114800"/>
          </a:xfrm>
        </p:spPr>
        <p:txBody>
          <a:bodyPr anchor="b">
            <a:normAutofit/>
          </a:bodyPr>
          <a:lstStyle>
            <a:lvl1pPr marL="0" indent="0" algn="ctr">
              <a:lnSpc>
                <a:spcPct val="90000"/>
              </a:lnSpc>
              <a:buNone/>
              <a:defRPr sz="27800" b="1">
                <a:solidFill>
                  <a:schemeClr val="tx1"/>
                </a:solidFill>
              </a:defRPr>
            </a:lvl1pPr>
          </a:lstStyle>
          <a:p>
            <a:pPr lvl="0"/>
            <a:r>
              <a:rPr lang="en-US" dirty="0"/>
              <a:t>##%</a:t>
            </a:r>
          </a:p>
        </p:txBody>
      </p:sp>
      <p:sp>
        <p:nvSpPr>
          <p:cNvPr id="3" name="Footer Placeholder 2">
            <a:extLst>
              <a:ext uri="{FF2B5EF4-FFF2-40B4-BE49-F238E27FC236}">
                <a16:creationId xmlns:a16="http://schemas.microsoft.com/office/drawing/2014/main" id="{31932224-E515-4E44-2832-0D5E94847CF7}"/>
              </a:ext>
            </a:extLst>
          </p:cNvPr>
          <p:cNvSpPr>
            <a:spLocks noGrp="1"/>
          </p:cNvSpPr>
          <p:nvPr>
            <p:ph type="ftr" sz="quarter" idx="10"/>
          </p:nvPr>
        </p:nvSpPr>
        <p:spPr/>
        <p:txBody>
          <a:bodyPr/>
          <a:lstStyle>
            <a:lvl1pPr>
              <a:defRPr>
                <a:solidFill>
                  <a:schemeClr val="tx1"/>
                </a:solidFill>
              </a:defRPr>
            </a:lvl1pPr>
          </a:lstStyle>
          <a:p>
            <a:endParaRPr lang="en-US"/>
          </a:p>
        </p:txBody>
      </p:sp>
      <p:sp>
        <p:nvSpPr>
          <p:cNvPr id="4" name="Date Placeholder 3">
            <a:extLst>
              <a:ext uri="{FF2B5EF4-FFF2-40B4-BE49-F238E27FC236}">
                <a16:creationId xmlns:a16="http://schemas.microsoft.com/office/drawing/2014/main" id="{9E371D16-7052-CB51-10DB-659F8F77B25F}"/>
              </a:ext>
            </a:extLst>
          </p:cNvPr>
          <p:cNvSpPr>
            <a:spLocks noGrp="1"/>
          </p:cNvSpPr>
          <p:nvPr>
            <p:ph type="dt" sz="half" idx="11"/>
          </p:nvPr>
        </p:nvSpPr>
        <p:spPr/>
        <p:txBody>
          <a:bodyPr/>
          <a:lstStyle>
            <a:lvl1pPr>
              <a:defRPr>
                <a:solidFill>
                  <a:schemeClr val="tx1"/>
                </a:solidFill>
              </a:defRPr>
            </a:lvl1pPr>
          </a:lstStyle>
          <a:p>
            <a:fld id="{3AEEF7F6-ECFE-4473-B3E9-C91BE833927A}" type="datetimeFigureOut">
              <a:rPr lang="en-US" smtClean="0"/>
              <a:t>11/26/2025</a:t>
            </a:fld>
            <a:endParaRPr lang="en-US"/>
          </a:p>
        </p:txBody>
      </p:sp>
      <p:sp>
        <p:nvSpPr>
          <p:cNvPr id="5" name="Slide Number Placeholder 4">
            <a:extLst>
              <a:ext uri="{FF2B5EF4-FFF2-40B4-BE49-F238E27FC236}">
                <a16:creationId xmlns:a16="http://schemas.microsoft.com/office/drawing/2014/main" id="{85B132CC-C4B7-E2AF-5520-00C69FF37620}"/>
              </a:ext>
            </a:extLst>
          </p:cNvPr>
          <p:cNvSpPr>
            <a:spLocks noGrp="1"/>
          </p:cNvSpPr>
          <p:nvPr>
            <p:ph type="sldNum" sz="quarter" idx="12"/>
          </p:nvPr>
        </p:nvSpPr>
        <p:spPr/>
        <p:txBody>
          <a:bodyPr/>
          <a:lstStyle>
            <a:lvl1pPr>
              <a:defRPr>
                <a:solidFill>
                  <a:schemeClr val="tx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3901370739"/>
      </p:ext>
    </p:extLst>
  </p:cSld>
  <p:clrMapOvr>
    <a:overrideClrMapping bg1="dk1" tx1="lt1" bg2="dk2" tx2="lt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Number Lar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BB35F-4BB0-2BB5-FD14-127AFB001957}"/>
              </a:ext>
            </a:extLst>
          </p:cNvPr>
          <p:cNvSpPr>
            <a:spLocks noGrp="1"/>
          </p:cNvSpPr>
          <p:nvPr>
            <p:ph type="title"/>
          </p:nvPr>
        </p:nvSpPr>
        <p:spPr>
          <a:xfrm>
            <a:off x="612648" y="4718304"/>
            <a:ext cx="6281928" cy="1353312"/>
          </a:xfrm>
        </p:spPr>
        <p:txBody>
          <a:bodyPr vert="horz" lIns="91440" tIns="45720" rIns="91440" bIns="45720" rtlCol="0" anchor="t">
            <a:normAutofit/>
          </a:bodyPr>
          <a:lstStyle>
            <a:lvl1pPr>
              <a:lnSpc>
                <a:spcPct val="120000"/>
              </a:lnSpc>
              <a:defRPr lang="en-US" sz="2800" dirty="0"/>
            </a:lvl1pPr>
          </a:lstStyle>
          <a:p>
            <a:pPr lvl="0"/>
            <a:r>
              <a:rPr lang="en-US"/>
              <a:t>Click to edit Master title style</a:t>
            </a:r>
            <a:endParaRPr lang="en-US" dirty="0"/>
          </a:p>
        </p:txBody>
      </p:sp>
      <p:sp>
        <p:nvSpPr>
          <p:cNvPr id="7" name="Content Placeholder 6">
            <a:extLst>
              <a:ext uri="{FF2B5EF4-FFF2-40B4-BE49-F238E27FC236}">
                <a16:creationId xmlns:a16="http://schemas.microsoft.com/office/drawing/2014/main" id="{887C9CAD-F25A-225B-E7BA-4503FD713A44}"/>
              </a:ext>
            </a:extLst>
          </p:cNvPr>
          <p:cNvSpPr>
            <a:spLocks noGrp="1"/>
          </p:cNvSpPr>
          <p:nvPr>
            <p:ph sz="quarter" idx="13" hasCustomPrompt="1"/>
          </p:nvPr>
        </p:nvSpPr>
        <p:spPr>
          <a:xfrm>
            <a:off x="521208" y="786384"/>
            <a:ext cx="11155680" cy="4334256"/>
          </a:xfrm>
        </p:spPr>
        <p:txBody>
          <a:bodyPr vert="horz" lIns="91440" tIns="45720" rIns="91440" bIns="45720" rtlCol="0" anchor="b">
            <a:normAutofit/>
          </a:bodyPr>
          <a:lstStyle>
            <a:lvl1pPr marL="0" indent="0">
              <a:buNone/>
              <a:defRPr lang="en-US" sz="27800" b="1" dirty="0">
                <a:gradFill>
                  <a:gsLst>
                    <a:gs pos="0">
                      <a:schemeClr val="accent2"/>
                    </a:gs>
                    <a:gs pos="100000">
                      <a:schemeClr val="accent5"/>
                    </a:gs>
                  </a:gsLst>
                  <a:lin ang="4200000" scaled="0"/>
                </a:gradFill>
              </a:defRPr>
            </a:lvl1pPr>
          </a:lstStyle>
          <a:p>
            <a:pPr lvl="0"/>
            <a:r>
              <a:rPr lang="en-US" dirty="0"/>
              <a:t>##%</a:t>
            </a:r>
          </a:p>
        </p:txBody>
      </p:sp>
      <p:sp>
        <p:nvSpPr>
          <p:cNvPr id="14" name="Footer Placeholder 13">
            <a:extLst>
              <a:ext uri="{FF2B5EF4-FFF2-40B4-BE49-F238E27FC236}">
                <a16:creationId xmlns:a16="http://schemas.microsoft.com/office/drawing/2014/main" id="{06AFD340-D045-A82B-779A-CCE82B04A257}"/>
              </a:ext>
            </a:extLst>
          </p:cNvPr>
          <p:cNvSpPr>
            <a:spLocks noGrp="1"/>
          </p:cNvSpPr>
          <p:nvPr>
            <p:ph type="ftr" sz="quarter" idx="15"/>
          </p:nvPr>
        </p:nvSpPr>
        <p:spPr/>
        <p:txBody>
          <a:bodyPr/>
          <a:lstStyle/>
          <a:p>
            <a:endParaRPr lang="en-US"/>
          </a:p>
        </p:txBody>
      </p:sp>
      <p:sp>
        <p:nvSpPr>
          <p:cNvPr id="6" name="Date Placeholder 5">
            <a:extLst>
              <a:ext uri="{FF2B5EF4-FFF2-40B4-BE49-F238E27FC236}">
                <a16:creationId xmlns:a16="http://schemas.microsoft.com/office/drawing/2014/main" id="{418D0173-56FC-C02C-32BA-73DB1BA380C4}"/>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1B246833-56EB-2252-BAD6-8D369F554831}"/>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9346187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Number Larg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BB35F-4BB0-2BB5-FD14-127AFB001957}"/>
              </a:ext>
            </a:extLst>
          </p:cNvPr>
          <p:cNvSpPr>
            <a:spLocks noGrp="1"/>
          </p:cNvSpPr>
          <p:nvPr>
            <p:ph type="title"/>
          </p:nvPr>
        </p:nvSpPr>
        <p:spPr>
          <a:xfrm>
            <a:off x="612648" y="4983480"/>
            <a:ext cx="6281928" cy="1353312"/>
          </a:xfrm>
        </p:spPr>
        <p:txBody>
          <a:bodyPr vert="horz" lIns="91440" tIns="45720" rIns="91440" bIns="45720" rtlCol="0" anchor="b">
            <a:normAutofit/>
          </a:bodyPr>
          <a:lstStyle>
            <a:lvl1pPr>
              <a:lnSpc>
                <a:spcPct val="120000"/>
              </a:lnSpc>
              <a:defRPr lang="en-US" sz="2800" dirty="0"/>
            </a:lvl1pPr>
          </a:lstStyle>
          <a:p>
            <a:pPr lvl="0"/>
            <a:r>
              <a:rPr lang="en-US"/>
              <a:t>Click to edit Master title style</a:t>
            </a:r>
            <a:endParaRPr lang="en-US" dirty="0"/>
          </a:p>
        </p:txBody>
      </p:sp>
      <p:sp>
        <p:nvSpPr>
          <p:cNvPr id="7" name="Content Placeholder 6">
            <a:extLst>
              <a:ext uri="{FF2B5EF4-FFF2-40B4-BE49-F238E27FC236}">
                <a16:creationId xmlns:a16="http://schemas.microsoft.com/office/drawing/2014/main" id="{887C9CAD-F25A-225B-E7BA-4503FD713A44}"/>
              </a:ext>
            </a:extLst>
          </p:cNvPr>
          <p:cNvSpPr>
            <a:spLocks noGrp="1"/>
          </p:cNvSpPr>
          <p:nvPr>
            <p:ph sz="quarter" idx="13" hasCustomPrompt="1"/>
          </p:nvPr>
        </p:nvSpPr>
        <p:spPr>
          <a:xfrm>
            <a:off x="457200" y="182880"/>
            <a:ext cx="11247120" cy="4974336"/>
          </a:xfrm>
        </p:spPr>
        <p:txBody>
          <a:bodyPr vert="horz" lIns="91440" tIns="45720" rIns="91440" bIns="45720" rtlCol="0">
            <a:normAutofit/>
          </a:bodyPr>
          <a:lstStyle>
            <a:lvl1pPr marL="0" indent="0">
              <a:lnSpc>
                <a:spcPct val="90000"/>
              </a:lnSpc>
              <a:buNone/>
              <a:defRPr lang="en-US" sz="32500" b="1" dirty="0">
                <a:gradFill>
                  <a:gsLst>
                    <a:gs pos="0">
                      <a:schemeClr val="accent2"/>
                    </a:gs>
                    <a:gs pos="100000">
                      <a:schemeClr val="accent5"/>
                    </a:gs>
                  </a:gsLst>
                  <a:lin ang="4200000" scaled="0"/>
                </a:gradFill>
              </a:defRPr>
            </a:lvl1pPr>
          </a:lstStyle>
          <a:p>
            <a:pPr lvl="0"/>
            <a:r>
              <a:rPr lang="en-US" dirty="0"/>
              <a:t>##%</a:t>
            </a:r>
          </a:p>
        </p:txBody>
      </p:sp>
      <p:sp>
        <p:nvSpPr>
          <p:cNvPr id="14" name="Footer Placeholder 13">
            <a:extLst>
              <a:ext uri="{FF2B5EF4-FFF2-40B4-BE49-F238E27FC236}">
                <a16:creationId xmlns:a16="http://schemas.microsoft.com/office/drawing/2014/main" id="{06AFD340-D045-A82B-779A-CCE82B04A257}"/>
              </a:ext>
            </a:extLst>
          </p:cNvPr>
          <p:cNvSpPr>
            <a:spLocks noGrp="1"/>
          </p:cNvSpPr>
          <p:nvPr>
            <p:ph type="ftr" sz="quarter" idx="15"/>
          </p:nvPr>
        </p:nvSpPr>
        <p:spPr/>
        <p:txBody>
          <a:bodyPr/>
          <a:lstStyle/>
          <a:p>
            <a:endParaRPr lang="en-US"/>
          </a:p>
        </p:txBody>
      </p:sp>
      <p:sp>
        <p:nvSpPr>
          <p:cNvPr id="6" name="Date Placeholder 5">
            <a:extLst>
              <a:ext uri="{FF2B5EF4-FFF2-40B4-BE49-F238E27FC236}">
                <a16:creationId xmlns:a16="http://schemas.microsoft.com/office/drawing/2014/main" id="{418D0173-56FC-C02C-32BA-73DB1BA380C4}"/>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1B246833-56EB-2252-BAD6-8D369F554831}"/>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42827593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rmAutofit/>
          </a:bodyPr>
          <a:lstStyle>
            <a:lvl1pPr marL="0" indent="0">
              <a:lnSpc>
                <a:spcPct val="100000"/>
              </a:lnSpc>
              <a:buNone/>
              <a:defRPr sz="5400" b="1">
                <a:gradFill>
                  <a:gsLst>
                    <a:gs pos="0">
                      <a:schemeClr val="accent2"/>
                    </a:gs>
                    <a:gs pos="100000">
                      <a:schemeClr val="accent5"/>
                    </a:gs>
                  </a:gsLst>
                  <a:lin ang="0" scaled="0"/>
                </a:gradFill>
              </a:defRPr>
            </a:lvl1pPr>
            <a:lvl2pPr marL="228600" indent="0">
              <a:lnSpc>
                <a:spcPct val="100000"/>
              </a:lnSpc>
              <a:buNone/>
              <a:defRPr sz="4800" b="1">
                <a:gradFill>
                  <a:gsLst>
                    <a:gs pos="0">
                      <a:schemeClr val="accent2"/>
                    </a:gs>
                    <a:gs pos="100000">
                      <a:schemeClr val="accent5"/>
                    </a:gs>
                  </a:gsLst>
                  <a:lin ang="0" scaled="0"/>
                </a:gradFill>
              </a:defRPr>
            </a:lvl2pPr>
            <a:lvl3pPr marL="457200" indent="0">
              <a:lnSpc>
                <a:spcPct val="100000"/>
              </a:lnSpc>
              <a:buNone/>
              <a:defRPr sz="4400" b="1">
                <a:gradFill>
                  <a:gsLst>
                    <a:gs pos="0">
                      <a:schemeClr val="accent2"/>
                    </a:gs>
                    <a:gs pos="100000">
                      <a:schemeClr val="accent5"/>
                    </a:gs>
                  </a:gsLst>
                  <a:lin ang="0" scaled="0"/>
                </a:gradFill>
              </a:defRPr>
            </a:lvl3pPr>
            <a:lvl4pPr marL="685800" indent="0">
              <a:lnSpc>
                <a:spcPct val="100000"/>
              </a:lnSpc>
              <a:buNone/>
              <a:defRPr sz="4000" b="1">
                <a:gradFill>
                  <a:gsLst>
                    <a:gs pos="0">
                      <a:schemeClr val="accent2"/>
                    </a:gs>
                    <a:gs pos="100000">
                      <a:schemeClr val="accent5"/>
                    </a:gs>
                  </a:gsLst>
                  <a:lin ang="0" scaled="0"/>
                </a:gradFill>
              </a:defRPr>
            </a:lvl4pPr>
            <a:lvl5pPr marL="914400" indent="0">
              <a:lnSpc>
                <a:spcPct val="100000"/>
              </a:lnSpc>
              <a:buNone/>
              <a:defRPr sz="3600" b="1">
                <a:gradFill>
                  <a:gsLst>
                    <a:gs pos="0">
                      <a:schemeClr val="accent2"/>
                    </a:gs>
                    <a:gs pos="100000">
                      <a:schemeClr val="accent5"/>
                    </a:gs>
                  </a:gsLst>
                  <a:lin ang="0" scaled="0"/>
                </a:gradFill>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E0E9E314-CB58-F3CE-7C32-D6103621A2D5}"/>
              </a:ext>
            </a:extLst>
          </p:cNvPr>
          <p:cNvSpPr>
            <a:spLocks noGrp="1"/>
          </p:cNvSpPr>
          <p:nvPr>
            <p:ph type="ftr" sz="quarter" idx="15"/>
          </p:nvPr>
        </p:nvSpPr>
        <p:spPr/>
        <p:txBody>
          <a:bodyPr/>
          <a:lstStyle/>
          <a:p>
            <a:endParaRPr lang="en-US"/>
          </a:p>
        </p:txBody>
      </p:sp>
      <p:sp>
        <p:nvSpPr>
          <p:cNvPr id="6" name="Date Placeholder 5">
            <a:extLst>
              <a:ext uri="{FF2B5EF4-FFF2-40B4-BE49-F238E27FC236}">
                <a16:creationId xmlns:a16="http://schemas.microsoft.com/office/drawing/2014/main" id="{E9E12D21-0607-5120-F81C-6E1DA0652CFB}"/>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20A1B35F-4D88-6EA9-8D55-4133CD961AF1}"/>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124833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cSld name="Statem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91C0A04-3BC7-B88E-3974-2A73D0A107E7}"/>
              </a:ext>
            </a:extLst>
          </p:cNvPr>
          <p:cNvSpPr/>
          <p:nvPr/>
        </p:nvSpPr>
        <p:spPr>
          <a:xfrm>
            <a:off x="0" y="0"/>
            <a:ext cx="12188952" cy="6858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B07991EE-474F-899B-8FEF-F82B3E5BDF10}"/>
              </a:ext>
            </a:extLst>
          </p:cNvPr>
          <p:cNvGrpSpPr/>
          <p:nvPr/>
        </p:nvGrpSpPr>
        <p:grpSpPr>
          <a:xfrm>
            <a:off x="-7285" y="-6922"/>
            <a:ext cx="12199285" cy="6869101"/>
            <a:chOff x="-22275" y="-6922"/>
            <a:chExt cx="12214275" cy="6869101"/>
          </a:xfrm>
        </p:grpSpPr>
        <p:sp>
          <p:nvSpPr>
            <p:cNvPr id="8" name="Rectangle 7">
              <a:extLst>
                <a:ext uri="{FF2B5EF4-FFF2-40B4-BE49-F238E27FC236}">
                  <a16:creationId xmlns:a16="http://schemas.microsoft.com/office/drawing/2014/main" id="{19D5B255-8277-F118-03CD-8BAE19E8D68B}"/>
                </a:ext>
              </a:extLst>
            </p:cNvPr>
            <p:cNvSpPr/>
            <p:nvPr/>
          </p:nvSpPr>
          <p:spPr>
            <a:xfrm rot="5400000">
              <a:off x="2655863" y="-2678137"/>
              <a:ext cx="6857999" cy="12214275"/>
            </a:xfrm>
            <a:prstGeom prst="rect">
              <a:avLst/>
            </a:prstGeom>
            <a:gradFill>
              <a:gsLst>
                <a:gs pos="0">
                  <a:schemeClr val="accent2"/>
                </a:gs>
                <a:gs pos="93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9" name="Rectangle 8">
              <a:extLst>
                <a:ext uri="{FF2B5EF4-FFF2-40B4-BE49-F238E27FC236}">
                  <a16:creationId xmlns:a16="http://schemas.microsoft.com/office/drawing/2014/main" id="{2E8FF695-246F-077D-F2C8-36B38501750D}"/>
                </a:ext>
              </a:extLst>
            </p:cNvPr>
            <p:cNvSpPr/>
            <p:nvPr/>
          </p:nvSpPr>
          <p:spPr>
            <a:xfrm rot="16200000">
              <a:off x="3197276" y="-2132545"/>
              <a:ext cx="6850175" cy="11139273"/>
            </a:xfrm>
            <a:prstGeom prst="rect">
              <a:avLst/>
            </a:prstGeom>
            <a:gradFill flip="none" rotWithShape="1">
              <a:gsLst>
                <a:gs pos="0">
                  <a:schemeClr val="accent5">
                    <a:lumMod val="75000"/>
                  </a:schemeClr>
                </a:gs>
                <a:gs pos="32000">
                  <a:schemeClr val="accent5">
                    <a:alpha val="0"/>
                  </a:schemeClr>
                </a:gs>
              </a:gsLst>
              <a:lin ang="19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10" name="Rectangle 9">
              <a:extLst>
                <a:ext uri="{FF2B5EF4-FFF2-40B4-BE49-F238E27FC236}">
                  <a16:creationId xmlns:a16="http://schemas.microsoft.com/office/drawing/2014/main" id="{1DB72F2E-896E-2C27-7B7B-07C3BA02B78E}"/>
                </a:ext>
              </a:extLst>
            </p:cNvPr>
            <p:cNvSpPr/>
            <p:nvPr/>
          </p:nvSpPr>
          <p:spPr>
            <a:xfrm flipH="1">
              <a:off x="-14981" y="-6922"/>
              <a:ext cx="3836566" cy="6852919"/>
            </a:xfrm>
            <a:prstGeom prst="rect">
              <a:avLst/>
            </a:prstGeom>
            <a:gradFill>
              <a:gsLst>
                <a:gs pos="0">
                  <a:schemeClr val="accent5">
                    <a:lumMod val="75000"/>
                  </a:schemeClr>
                </a:gs>
                <a:gs pos="48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sp>
          <p:nvSpPr>
            <p:cNvPr id="11" name="Rectangle 10">
              <a:extLst>
                <a:ext uri="{FF2B5EF4-FFF2-40B4-BE49-F238E27FC236}">
                  <a16:creationId xmlns:a16="http://schemas.microsoft.com/office/drawing/2014/main" id="{9522BC71-28C2-81D8-FB44-31BC493BBF50}"/>
                </a:ext>
                <a:ext uri="{C183D7F6-B498-43B3-948B-1728B52AA6E4}">
                  <adec:decorative xmlns:adec="http://schemas.microsoft.com/office/drawing/2017/decorative" val="1"/>
                </a:ext>
              </a:extLst>
            </p:cNvPr>
            <p:cNvSpPr/>
            <p:nvPr/>
          </p:nvSpPr>
          <p:spPr>
            <a:xfrm rot="5400000">
              <a:off x="6189691" y="-743112"/>
              <a:ext cx="5263375" cy="6741243"/>
            </a:xfrm>
            <a:prstGeom prst="rect">
              <a:avLst/>
            </a:prstGeom>
            <a:gradFill flip="none" rotWithShape="1">
              <a:gsLst>
                <a:gs pos="2000">
                  <a:schemeClr val="accent5">
                    <a:lumMod val="60000"/>
                    <a:lumOff val="40000"/>
                    <a:alpha val="68000"/>
                  </a:schemeClr>
                </a:gs>
                <a:gs pos="48000">
                  <a:schemeClr val="accent5">
                    <a:lumMod val="60000"/>
                    <a:lumOff val="40000"/>
                    <a:alpha val="0"/>
                  </a:schemeClr>
                </a:gs>
              </a:gsLst>
              <a:lin ang="18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Light"/>
                <a:ea typeface="+mn-ea"/>
                <a:cs typeface="+mn-cs"/>
              </a:endParaRPr>
            </a:p>
          </p:txBody>
        </p:sp>
      </p:grpSp>
      <p:grpSp>
        <p:nvGrpSpPr>
          <p:cNvPr id="16" name="Group 15">
            <a:extLst>
              <a:ext uri="{FF2B5EF4-FFF2-40B4-BE49-F238E27FC236}">
                <a16:creationId xmlns:a16="http://schemas.microsoft.com/office/drawing/2014/main" id="{83681088-8C72-D3AA-E951-F32AA4318F60}"/>
              </a:ext>
              <a:ext uri="{C183D7F6-B498-43B3-948B-1728B52AA6E4}">
                <adec:decorative xmlns:adec="http://schemas.microsoft.com/office/drawing/2017/decorative" val="1"/>
              </a:ext>
            </a:extLst>
          </p:cNvPr>
          <p:cNvGrpSpPr/>
          <p:nvPr/>
        </p:nvGrpSpPr>
        <p:grpSpPr>
          <a:xfrm rot="10800000">
            <a:off x="-8784" y="6739061"/>
            <a:ext cx="12207240" cy="137160"/>
            <a:chOff x="-5025" y="6737718"/>
            <a:chExt cx="12207200" cy="123363"/>
          </a:xfrm>
          <a:solidFill>
            <a:schemeClr val="tx1"/>
          </a:solidFill>
        </p:grpSpPr>
        <p:sp>
          <p:nvSpPr>
            <p:cNvPr id="17" name="Rectangle 16">
              <a:extLst>
                <a:ext uri="{FF2B5EF4-FFF2-40B4-BE49-F238E27FC236}">
                  <a16:creationId xmlns:a16="http://schemas.microsoft.com/office/drawing/2014/main" id="{923FCCF6-A9CE-8C06-A018-3526E4B210A6}"/>
                </a:ext>
              </a:extLst>
            </p:cNvPr>
            <p:cNvSpPr/>
            <p:nvPr/>
          </p:nvSpPr>
          <p:spPr>
            <a:xfrm rot="5400000" flipH="1">
              <a:off x="6036894" y="695800"/>
              <a:ext cx="123362" cy="122071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641A033-DCF1-2B2E-7479-E074B140FA8C}"/>
                </a:ext>
              </a:extLst>
            </p:cNvPr>
            <p:cNvSpPr/>
            <p:nvPr/>
          </p:nvSpPr>
          <p:spPr>
            <a:xfrm rot="16200000">
              <a:off x="9176406" y="3835311"/>
              <a:ext cx="123362" cy="59281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83F83B6E-95ED-1D70-2F6E-8299525C04B0}"/>
              </a:ext>
              <a:ext uri="{C183D7F6-B498-43B3-948B-1728B52AA6E4}">
                <adec:decorative xmlns:adec="http://schemas.microsoft.com/office/drawing/2017/decorative" val="1"/>
              </a:ext>
            </a:extLst>
          </p:cNvPr>
          <p:cNvGrpSpPr/>
          <p:nvPr/>
        </p:nvGrpSpPr>
        <p:grpSpPr>
          <a:xfrm>
            <a:off x="12068636" y="0"/>
            <a:ext cx="137160" cy="6858000"/>
            <a:chOff x="12068638" y="0"/>
            <a:chExt cx="123362" cy="6858000"/>
          </a:xfrm>
          <a:solidFill>
            <a:schemeClr val="tx1"/>
          </a:solidFill>
        </p:grpSpPr>
        <p:sp>
          <p:nvSpPr>
            <p:cNvPr id="20" name="Rectangle 19">
              <a:extLst>
                <a:ext uri="{FF2B5EF4-FFF2-40B4-BE49-F238E27FC236}">
                  <a16:creationId xmlns:a16="http://schemas.microsoft.com/office/drawing/2014/main" id="{A1F59BE4-AC2E-2AB9-FE80-40CAF77CA798}"/>
                </a:ext>
              </a:extLst>
            </p:cNvPr>
            <p:cNvSpPr/>
            <p:nvPr/>
          </p:nvSpPr>
          <p:spPr>
            <a:xfrm>
              <a:off x="12068638" y="0"/>
              <a:ext cx="12336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01C2DAC-E593-02EE-C7E4-01B9BAA443C6}"/>
                </a:ext>
              </a:extLst>
            </p:cNvPr>
            <p:cNvSpPr/>
            <p:nvPr/>
          </p:nvSpPr>
          <p:spPr>
            <a:xfrm>
              <a:off x="12068638" y="3527553"/>
              <a:ext cx="123362" cy="333044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lvl1pPr>
              <a:defRPr>
                <a:solidFill>
                  <a:schemeClr val="tx1"/>
                </a:soli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7680960" cy="5605272"/>
          </a:xfrm>
        </p:spPr>
        <p:txBody>
          <a:bodyPr anchor="t">
            <a:normAutofit/>
          </a:bodyPr>
          <a:lstStyle>
            <a:lvl1pPr marL="0" indent="0">
              <a:lnSpc>
                <a:spcPct val="100000"/>
              </a:lnSpc>
              <a:buNone/>
              <a:defRPr sz="5600" b="1">
                <a:solidFill>
                  <a:schemeClr val="tx1"/>
                </a:solidFill>
              </a:defRPr>
            </a:lvl1pPr>
            <a:lvl2pPr marL="228600" indent="0">
              <a:lnSpc>
                <a:spcPct val="100000"/>
              </a:lnSpc>
              <a:buNone/>
              <a:defRPr sz="5600" b="1">
                <a:solidFill>
                  <a:schemeClr val="tx1"/>
                </a:solidFill>
              </a:defRPr>
            </a:lvl2pPr>
            <a:lvl3pPr marL="457200" indent="0">
              <a:lnSpc>
                <a:spcPct val="100000"/>
              </a:lnSpc>
              <a:buNone/>
              <a:defRPr sz="5600" b="1">
                <a:solidFill>
                  <a:schemeClr val="tx1"/>
                </a:solidFill>
              </a:defRPr>
            </a:lvl3pPr>
            <a:lvl4pPr marL="685800" indent="0">
              <a:lnSpc>
                <a:spcPct val="100000"/>
              </a:lnSpc>
              <a:buNone/>
              <a:defRPr sz="5600" b="1">
                <a:solidFill>
                  <a:schemeClr val="tx1"/>
                </a:solidFill>
              </a:defRPr>
            </a:lvl4pPr>
            <a:lvl5pPr marL="914400" indent="0">
              <a:lnSpc>
                <a:spcPct val="100000"/>
              </a:lnSpc>
              <a:buNone/>
              <a:defRPr sz="5600" b="1">
                <a:solidFill>
                  <a:schemeClr val="tx1"/>
                </a:solidFill>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132871A2-A450-61EB-7368-98B251F15495}"/>
              </a:ext>
            </a:extLst>
          </p:cNvPr>
          <p:cNvSpPr>
            <a:spLocks noGrp="1"/>
          </p:cNvSpPr>
          <p:nvPr>
            <p:ph type="ftr" sz="quarter" idx="15"/>
          </p:nvPr>
        </p:nvSpPr>
        <p:spPr/>
        <p:txBody>
          <a:bodyPr/>
          <a:lstStyle>
            <a:lvl1pPr>
              <a:defRPr>
                <a:solidFill>
                  <a:schemeClr val="tx1"/>
                </a:solidFill>
              </a:defRPr>
            </a:lvl1pPr>
          </a:lstStyle>
          <a:p>
            <a:endParaRPr lang="en-US"/>
          </a:p>
        </p:txBody>
      </p:sp>
      <p:sp>
        <p:nvSpPr>
          <p:cNvPr id="13" name="Date Placeholder 12">
            <a:extLst>
              <a:ext uri="{FF2B5EF4-FFF2-40B4-BE49-F238E27FC236}">
                <a16:creationId xmlns:a16="http://schemas.microsoft.com/office/drawing/2014/main" id="{7CA33720-A04E-18B6-251B-16C80085F295}"/>
              </a:ext>
            </a:extLst>
          </p:cNvPr>
          <p:cNvSpPr>
            <a:spLocks noGrp="1"/>
          </p:cNvSpPr>
          <p:nvPr>
            <p:ph type="dt" sz="half" idx="14"/>
          </p:nvPr>
        </p:nvSpPr>
        <p:spPr/>
        <p:txBody>
          <a:bodyPr/>
          <a:lstStyle>
            <a:lvl1pPr>
              <a:defRPr>
                <a:solidFill>
                  <a:schemeClr val="tx1"/>
                </a:solidFill>
              </a:defRPr>
            </a:lvl1p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AC245A2E-4B49-CED7-ADDF-6624BCC88DDE}"/>
              </a:ext>
            </a:extLst>
          </p:cNvPr>
          <p:cNvSpPr>
            <a:spLocks noGrp="1"/>
          </p:cNvSpPr>
          <p:nvPr>
            <p:ph type="sldNum" sz="quarter" idx="16"/>
          </p:nvPr>
        </p:nvSpPr>
        <p:spPr/>
        <p:txBody>
          <a:bodyPr/>
          <a:lstStyle>
            <a:lvl1pPr>
              <a:defRPr>
                <a:solidFill>
                  <a:schemeClr val="tx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1970254863"/>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tatement 3">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323AF82-B640-17D0-AC4B-55F4EDF5C4D1}"/>
              </a:ext>
              <a:ext uri="{C183D7F6-B498-43B3-948B-1728B52AA6E4}">
                <adec:decorative xmlns:adec="http://schemas.microsoft.com/office/drawing/2017/decorative" val="1"/>
              </a:ext>
            </a:extLst>
          </p:cNvPr>
          <p:cNvGrpSpPr/>
          <p:nvPr/>
        </p:nvGrpSpPr>
        <p:grpSpPr>
          <a:xfrm>
            <a:off x="0" y="0"/>
            <a:ext cx="123362" cy="6858000"/>
            <a:chOff x="12068638" y="0"/>
            <a:chExt cx="123362" cy="6858000"/>
          </a:xfrm>
        </p:grpSpPr>
        <p:sp>
          <p:nvSpPr>
            <p:cNvPr id="4" name="Rectangle 3">
              <a:extLst>
                <a:ext uri="{FF2B5EF4-FFF2-40B4-BE49-F238E27FC236}">
                  <a16:creationId xmlns:a16="http://schemas.microsoft.com/office/drawing/2014/main" id="{2DA5C8EA-7A6C-8AC0-78D1-F538329B41B8}"/>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F2FAD3C-DB75-D855-489D-B09F992EA0E9}"/>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FB287CE5-00A5-FA1D-EB2D-E5CFD27420D3}"/>
              </a:ext>
              <a:ext uri="{C183D7F6-B498-43B3-948B-1728B52AA6E4}">
                <adec:decorative xmlns:adec="http://schemas.microsoft.com/office/drawing/2017/decorative" val="1"/>
              </a:ext>
            </a:extLst>
          </p:cNvPr>
          <p:cNvGrpSpPr/>
          <p:nvPr/>
        </p:nvGrpSpPr>
        <p:grpSpPr>
          <a:xfrm rot="10800000">
            <a:off x="12357" y="6746828"/>
            <a:ext cx="12188952" cy="123363"/>
            <a:chOff x="-5025" y="6737718"/>
            <a:chExt cx="12207200" cy="123363"/>
          </a:xfrm>
        </p:grpSpPr>
        <p:sp>
          <p:nvSpPr>
            <p:cNvPr id="23" name="Rectangle 22">
              <a:extLst>
                <a:ext uri="{FF2B5EF4-FFF2-40B4-BE49-F238E27FC236}">
                  <a16:creationId xmlns:a16="http://schemas.microsoft.com/office/drawing/2014/main" id="{12C43EBD-E088-A3CD-FCDE-E6ED8F87D148}"/>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D88F00F-9D01-378E-377E-26B543D2FA77}"/>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882175" y="751366"/>
            <a:ext cx="8353433" cy="5402545"/>
          </a:xfrm>
        </p:spPr>
        <p:txBody>
          <a:bodyPr anchor="ctr">
            <a:normAutofit/>
          </a:bodyPr>
          <a:lstStyle>
            <a:lvl1pPr marL="0" indent="0">
              <a:lnSpc>
                <a:spcPct val="100000"/>
              </a:lnSpc>
              <a:buNone/>
              <a:defRPr sz="4800" b="1">
                <a:gradFill>
                  <a:gsLst>
                    <a:gs pos="0">
                      <a:schemeClr val="accent5"/>
                    </a:gs>
                    <a:gs pos="90000">
                      <a:schemeClr val="accent2"/>
                    </a:gs>
                  </a:gsLst>
                  <a:lin ang="9600000" scaled="0"/>
                </a:gradFill>
              </a:defRPr>
            </a:lvl1pPr>
            <a:lvl2pPr marL="228600" indent="0">
              <a:lnSpc>
                <a:spcPct val="100000"/>
              </a:lnSpc>
              <a:buNone/>
              <a:defRPr sz="4800" b="1">
                <a:gradFill>
                  <a:gsLst>
                    <a:gs pos="0">
                      <a:schemeClr val="accent5"/>
                    </a:gs>
                    <a:gs pos="90000">
                      <a:schemeClr val="accent2"/>
                    </a:gs>
                  </a:gsLst>
                  <a:lin ang="9600000" scaled="0"/>
                </a:gradFill>
              </a:defRPr>
            </a:lvl2pPr>
            <a:lvl3pPr marL="457200" indent="0">
              <a:lnSpc>
                <a:spcPct val="100000"/>
              </a:lnSpc>
              <a:buNone/>
              <a:defRPr sz="4800" b="1">
                <a:gradFill>
                  <a:gsLst>
                    <a:gs pos="0">
                      <a:schemeClr val="accent5"/>
                    </a:gs>
                    <a:gs pos="90000">
                      <a:schemeClr val="accent2"/>
                    </a:gs>
                  </a:gsLst>
                  <a:lin ang="9600000" scaled="0"/>
                </a:gradFill>
              </a:defRPr>
            </a:lvl3pPr>
            <a:lvl4pPr marL="685800" indent="0">
              <a:lnSpc>
                <a:spcPct val="100000"/>
              </a:lnSpc>
              <a:buNone/>
              <a:defRPr sz="4800" b="1">
                <a:gradFill>
                  <a:gsLst>
                    <a:gs pos="0">
                      <a:schemeClr val="accent5"/>
                    </a:gs>
                    <a:gs pos="90000">
                      <a:schemeClr val="accent2"/>
                    </a:gs>
                  </a:gsLst>
                  <a:lin ang="9600000" scaled="0"/>
                </a:gradFill>
              </a:defRPr>
            </a:lvl4pPr>
            <a:lvl5pPr marL="914400" indent="0">
              <a:lnSpc>
                <a:spcPct val="100000"/>
              </a:lnSpc>
              <a:buNone/>
              <a:defRPr sz="4800" b="1">
                <a:gradFill>
                  <a:gsLst>
                    <a:gs pos="0">
                      <a:schemeClr val="accent5"/>
                    </a:gs>
                    <a:gs pos="90000">
                      <a:schemeClr val="accent2"/>
                    </a:gs>
                  </a:gsLst>
                  <a:lin ang="9600000" scaled="0"/>
                </a:gradFill>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132871A2-A450-61EB-7368-98B251F15495}"/>
              </a:ext>
            </a:extLst>
          </p:cNvPr>
          <p:cNvSpPr>
            <a:spLocks noGrp="1"/>
          </p:cNvSpPr>
          <p:nvPr>
            <p:ph type="ftr" sz="quarter" idx="15"/>
          </p:nvPr>
        </p:nvSpPr>
        <p:spPr/>
        <p:txBody>
          <a:bodyPr/>
          <a:lstStyle/>
          <a:p>
            <a:endParaRPr lang="en-US"/>
          </a:p>
        </p:txBody>
      </p:sp>
      <p:sp>
        <p:nvSpPr>
          <p:cNvPr id="13" name="Date Placeholder 12">
            <a:extLst>
              <a:ext uri="{FF2B5EF4-FFF2-40B4-BE49-F238E27FC236}">
                <a16:creationId xmlns:a16="http://schemas.microsoft.com/office/drawing/2014/main" id="{7CA33720-A04E-18B6-251B-16C80085F295}"/>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5" name="Slide Number Placeholder 14">
            <a:extLst>
              <a:ext uri="{FF2B5EF4-FFF2-40B4-BE49-F238E27FC236}">
                <a16:creationId xmlns:a16="http://schemas.microsoft.com/office/drawing/2014/main" id="{AC245A2E-4B49-CED7-ADDF-6624BCC88DDE}"/>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79556345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with Pictur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EAB82C7-4740-BEAB-85E9-C816E1CDC453}"/>
              </a:ext>
              <a:ext uri="{C183D7F6-B498-43B3-948B-1728B52AA6E4}">
                <adec:decorative xmlns:adec="http://schemas.microsoft.com/office/drawing/2017/decorative" val="1"/>
              </a:ext>
            </a:extLst>
          </p:cNvPr>
          <p:cNvGrpSpPr/>
          <p:nvPr/>
        </p:nvGrpSpPr>
        <p:grpSpPr>
          <a:xfrm rot="10800000">
            <a:off x="0" y="4492680"/>
            <a:ext cx="12207200" cy="123363"/>
            <a:chOff x="-5025" y="6737718"/>
            <a:chExt cx="12207200" cy="123363"/>
          </a:xfrm>
        </p:grpSpPr>
        <p:sp>
          <p:nvSpPr>
            <p:cNvPr id="5" name="Rectangle 4">
              <a:extLst>
                <a:ext uri="{FF2B5EF4-FFF2-40B4-BE49-F238E27FC236}">
                  <a16:creationId xmlns:a16="http://schemas.microsoft.com/office/drawing/2014/main" id="{0B7E10D0-EE9E-6432-2C4D-0324DE19518E}"/>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63B4BE8-5DA5-6F2B-0DB6-7901D4547F64}"/>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2732" y="4965192"/>
            <a:ext cx="11146536" cy="786384"/>
          </a:xfrm>
        </p:spPr>
        <p:txBody>
          <a:bodyPr anchor="b">
            <a:normAutofit/>
          </a:bodyPr>
          <a:lstStyle>
            <a:lvl1pPr algn="ctr">
              <a:defRPr sz="36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143000" y="5806440"/>
            <a:ext cx="9902952" cy="576072"/>
          </a:xfrm>
        </p:spPr>
        <p:txBody>
          <a:bodyPr anchor="t">
            <a:normAutofit/>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37C87932-7DAB-7F93-5E51-7AEEA5AC7FEA}"/>
              </a:ext>
            </a:extLst>
          </p:cNvPr>
          <p:cNvSpPr>
            <a:spLocks noGrp="1"/>
          </p:cNvSpPr>
          <p:nvPr>
            <p:ph type="pic" sz="quarter" idx="13" hasCustomPrompt="1"/>
          </p:nvPr>
        </p:nvSpPr>
        <p:spPr>
          <a:xfrm>
            <a:off x="0" y="0"/>
            <a:ext cx="12188952" cy="4492679"/>
          </a:xfrm>
          <a:blipFill>
            <a:blip r:embed="rId2">
              <a:alphaModFix amt="70000"/>
            </a:blip>
            <a:stretch>
              <a:fillRect/>
            </a:stretch>
          </a:blipFill>
        </p:spPr>
        <p:txBody>
          <a:bodyPr/>
          <a:lstStyle>
            <a:lvl1pPr marL="0" indent="0">
              <a:buNone/>
              <a:defRPr/>
            </a:lvl1pPr>
          </a:lstStyle>
          <a:p>
            <a:r>
              <a:rPr lang="en-US" dirty="0"/>
              <a:t> </a:t>
            </a:r>
          </a:p>
        </p:txBody>
      </p:sp>
      <p:sp>
        <p:nvSpPr>
          <p:cNvPr id="8" name="Footer Placeholder 7">
            <a:extLst>
              <a:ext uri="{FF2B5EF4-FFF2-40B4-BE49-F238E27FC236}">
                <a16:creationId xmlns:a16="http://schemas.microsoft.com/office/drawing/2014/main" id="{E972D5EE-6935-237E-C4A2-C61261249F33}"/>
              </a:ext>
            </a:extLst>
          </p:cNvPr>
          <p:cNvSpPr>
            <a:spLocks noGrp="1"/>
          </p:cNvSpPr>
          <p:nvPr>
            <p:ph type="ftr" sz="quarter" idx="15"/>
          </p:nvPr>
        </p:nvSpPr>
        <p:spPr/>
        <p:txBody>
          <a:bodyPr/>
          <a:lstStyle/>
          <a:p>
            <a:endParaRPr lang="en-US"/>
          </a:p>
        </p:txBody>
      </p:sp>
      <p:sp>
        <p:nvSpPr>
          <p:cNvPr id="7" name="Date Placeholder 6">
            <a:extLst>
              <a:ext uri="{FF2B5EF4-FFF2-40B4-BE49-F238E27FC236}">
                <a16:creationId xmlns:a16="http://schemas.microsoft.com/office/drawing/2014/main" id="{0F001462-21CF-5988-0554-7DB1C494B04E}"/>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C81CEA4D-A8A1-D4D2-8F28-C83469372446}"/>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15997757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F72D5-B6AC-3F01-D0B7-E4B24906CCFA}"/>
              </a:ext>
            </a:extLst>
          </p:cNvPr>
          <p:cNvSpPr>
            <a:spLocks noGrp="1"/>
          </p:cNvSpPr>
          <p:nvPr>
            <p:ph type="title" hasCustomPrompt="1"/>
          </p:nvPr>
        </p:nvSpPr>
        <p:spPr>
          <a:xfrm>
            <a:off x="1645920" y="5203004"/>
            <a:ext cx="9052560" cy="557784"/>
          </a:xfrm>
        </p:spPr>
        <p:txBody>
          <a:bodyPr anchor="ctr">
            <a:normAutofit/>
          </a:bodyPr>
          <a:lstStyle>
            <a:lvl1pPr>
              <a:lnSpc>
                <a:spcPct val="120000"/>
              </a:lnSpc>
              <a:defRPr sz="2400" b="1">
                <a:gradFill>
                  <a:gsLst>
                    <a:gs pos="0">
                      <a:schemeClr val="accent5"/>
                    </a:gs>
                    <a:gs pos="90000">
                      <a:schemeClr val="accent2"/>
                    </a:gs>
                  </a:gsLst>
                  <a:lin ang="9600000" scaled="0"/>
                </a:gradFill>
              </a:defRPr>
            </a:lvl1pPr>
          </a:lstStyle>
          <a:p>
            <a:r>
              <a:rPr lang="en-US" dirty="0"/>
              <a:t>Quote Author</a:t>
            </a:r>
          </a:p>
        </p:txBody>
      </p:sp>
      <p:sp>
        <p:nvSpPr>
          <p:cNvPr id="7" name="Content Placeholder 6">
            <a:extLst>
              <a:ext uri="{FF2B5EF4-FFF2-40B4-BE49-F238E27FC236}">
                <a16:creationId xmlns:a16="http://schemas.microsoft.com/office/drawing/2014/main" id="{20A93000-1238-849C-EADD-03910EE27D69}"/>
              </a:ext>
            </a:extLst>
          </p:cNvPr>
          <p:cNvSpPr>
            <a:spLocks noGrp="1"/>
          </p:cNvSpPr>
          <p:nvPr>
            <p:ph sz="quarter" idx="13" hasCustomPrompt="1"/>
          </p:nvPr>
        </p:nvSpPr>
        <p:spPr>
          <a:xfrm>
            <a:off x="1499616" y="1795462"/>
            <a:ext cx="9198864" cy="2871216"/>
          </a:xfrm>
        </p:spPr>
        <p:txBody>
          <a:bodyPr anchor="ctr">
            <a:normAutofit/>
          </a:bodyPr>
          <a:lstStyle>
            <a:lvl1pPr marL="137160" indent="-137160">
              <a:lnSpc>
                <a:spcPct val="100000"/>
              </a:lnSpc>
              <a:buNone/>
              <a:defRPr sz="4400"/>
            </a:lvl1pPr>
          </a:lstStyle>
          <a:p>
            <a:pPr lvl="0"/>
            <a:r>
              <a:rPr lang="en-US" dirty="0"/>
              <a:t>Click to edit Quote</a:t>
            </a:r>
          </a:p>
        </p:txBody>
      </p:sp>
      <p:sp>
        <p:nvSpPr>
          <p:cNvPr id="3" name="Footer Placeholder 2">
            <a:extLst>
              <a:ext uri="{FF2B5EF4-FFF2-40B4-BE49-F238E27FC236}">
                <a16:creationId xmlns:a16="http://schemas.microsoft.com/office/drawing/2014/main" id="{B26C0B63-D720-7E4B-EF47-C094EDA300AC}"/>
              </a:ext>
            </a:extLst>
          </p:cNvPr>
          <p:cNvSpPr>
            <a:spLocks noGrp="1"/>
          </p:cNvSpPr>
          <p:nvPr>
            <p:ph type="ftr" sz="quarter" idx="10"/>
          </p:nvPr>
        </p:nvSpPr>
        <p:spPr/>
        <p:txBody>
          <a:bodyPr/>
          <a:lstStyle/>
          <a:p>
            <a:endParaRPr lang="en-US"/>
          </a:p>
        </p:txBody>
      </p:sp>
      <p:sp>
        <p:nvSpPr>
          <p:cNvPr id="4" name="Date Placeholder 3">
            <a:extLst>
              <a:ext uri="{FF2B5EF4-FFF2-40B4-BE49-F238E27FC236}">
                <a16:creationId xmlns:a16="http://schemas.microsoft.com/office/drawing/2014/main" id="{B3091BBB-CF16-BAC6-4881-2B122B945B8A}"/>
              </a:ext>
            </a:extLst>
          </p:cNvPr>
          <p:cNvSpPr>
            <a:spLocks noGrp="1"/>
          </p:cNvSpPr>
          <p:nvPr>
            <p:ph type="dt" sz="half" idx="11"/>
          </p:nvPr>
        </p:nvSpPr>
        <p:spPr/>
        <p:txBody>
          <a:bodyPr/>
          <a:lstStyle/>
          <a:p>
            <a:fld id="{3AEEF7F6-ECFE-4473-B3E9-C91BE833927A}" type="datetimeFigureOut">
              <a:rPr lang="en-US" smtClean="0"/>
              <a:t>11/26/2025</a:t>
            </a:fld>
            <a:endParaRPr lang="en-US"/>
          </a:p>
        </p:txBody>
      </p:sp>
      <p:sp>
        <p:nvSpPr>
          <p:cNvPr id="5" name="Slide Number Placeholder 4">
            <a:extLst>
              <a:ext uri="{FF2B5EF4-FFF2-40B4-BE49-F238E27FC236}">
                <a16:creationId xmlns:a16="http://schemas.microsoft.com/office/drawing/2014/main" id="{318C42D5-A475-3C08-9471-C59B3A49C848}"/>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2369640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Quote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D93FB6C-5982-EAFA-94FA-F06EABA0EC3A}"/>
              </a:ext>
            </a:extLst>
          </p:cNvPr>
          <p:cNvSpPr/>
          <p:nvPr/>
        </p:nvSpPr>
        <p:spPr>
          <a:xfrm>
            <a:off x="0" y="0"/>
            <a:ext cx="12192000" cy="6858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48F732B-25DE-1819-DB0A-266B26703011}"/>
              </a:ext>
            </a:extLst>
          </p:cNvPr>
          <p:cNvGrpSpPr/>
          <p:nvPr/>
        </p:nvGrpSpPr>
        <p:grpSpPr>
          <a:xfrm>
            <a:off x="807326" y="778051"/>
            <a:ext cx="10577346" cy="5314435"/>
            <a:chOff x="807326" y="778051"/>
            <a:chExt cx="10577346" cy="5314435"/>
          </a:xfrm>
        </p:grpSpPr>
        <p:sp>
          <p:nvSpPr>
            <p:cNvPr id="9" name="Rectangle 8">
              <a:extLst>
                <a:ext uri="{FF2B5EF4-FFF2-40B4-BE49-F238E27FC236}">
                  <a16:creationId xmlns:a16="http://schemas.microsoft.com/office/drawing/2014/main" id="{70BBD41E-DAB9-A564-3A2B-295B7AE87C42}"/>
                </a:ext>
              </a:extLst>
            </p:cNvPr>
            <p:cNvSpPr/>
            <p:nvPr/>
          </p:nvSpPr>
          <p:spPr>
            <a:xfrm rot="5400000" flipH="1">
              <a:off x="3438786" y="-1853401"/>
              <a:ext cx="5314432" cy="10577340"/>
            </a:xfrm>
            <a:prstGeom prst="rect">
              <a:avLst/>
            </a:prstGeom>
            <a:gradFill>
              <a:gsLst>
                <a:gs pos="0">
                  <a:schemeClr val="accent2">
                    <a:alpha val="78000"/>
                  </a:schemeClr>
                </a:gs>
                <a:gs pos="93000">
                  <a:schemeClr val="accent5">
                    <a:alpha val="8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0" name="Rectangle 9">
              <a:extLst>
                <a:ext uri="{FF2B5EF4-FFF2-40B4-BE49-F238E27FC236}">
                  <a16:creationId xmlns:a16="http://schemas.microsoft.com/office/drawing/2014/main" id="{B54A4391-9FDD-C033-0A4D-647A73420405}"/>
                </a:ext>
              </a:extLst>
            </p:cNvPr>
            <p:cNvSpPr/>
            <p:nvPr/>
          </p:nvSpPr>
          <p:spPr>
            <a:xfrm rot="16200000" flipH="1">
              <a:off x="3445177" y="-1846407"/>
              <a:ext cx="5314435" cy="10563352"/>
            </a:xfrm>
            <a:prstGeom prst="rect">
              <a:avLst/>
            </a:prstGeom>
            <a:gradFill flip="none" rotWithShape="1">
              <a:gsLst>
                <a:gs pos="0">
                  <a:schemeClr val="accent5">
                    <a:alpha val="79000"/>
                  </a:schemeClr>
                </a:gs>
                <a:gs pos="32000">
                  <a:schemeClr val="accent5">
                    <a:alpha val="0"/>
                  </a:schemeClr>
                </a:gs>
              </a:gsLst>
              <a:lin ang="21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1" name="Rectangle 10">
              <a:extLst>
                <a:ext uri="{FF2B5EF4-FFF2-40B4-BE49-F238E27FC236}">
                  <a16:creationId xmlns:a16="http://schemas.microsoft.com/office/drawing/2014/main" id="{0290101F-E74A-5C0F-8CC5-E0B5E3DC0E24}"/>
                </a:ext>
              </a:extLst>
            </p:cNvPr>
            <p:cNvSpPr/>
            <p:nvPr/>
          </p:nvSpPr>
          <p:spPr>
            <a:xfrm rot="10800000">
              <a:off x="807326" y="778051"/>
              <a:ext cx="3333441" cy="5308369"/>
            </a:xfrm>
            <a:prstGeom prst="rect">
              <a:avLst/>
            </a:prstGeom>
            <a:gradFill>
              <a:gsLst>
                <a:gs pos="0">
                  <a:schemeClr val="accent5">
                    <a:lumMod val="75000"/>
                  </a:schemeClr>
                </a:gs>
                <a:gs pos="48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2" name="Rectangle 11">
              <a:extLst>
                <a:ext uri="{FF2B5EF4-FFF2-40B4-BE49-F238E27FC236}">
                  <a16:creationId xmlns:a16="http://schemas.microsoft.com/office/drawing/2014/main" id="{338E2756-2591-1046-1B67-C9DEEDDCB82E}"/>
                </a:ext>
                <a:ext uri="{C183D7F6-B498-43B3-948B-1728B52AA6E4}">
                  <adec:decorative xmlns:adec="http://schemas.microsoft.com/office/drawing/2017/decorative" val="1"/>
                </a:ext>
              </a:extLst>
            </p:cNvPr>
            <p:cNvSpPr/>
            <p:nvPr/>
          </p:nvSpPr>
          <p:spPr>
            <a:xfrm rot="5400000" flipH="1">
              <a:off x="4205050" y="-1083744"/>
              <a:ext cx="4078718" cy="10273742"/>
            </a:xfrm>
            <a:prstGeom prst="rect">
              <a:avLst/>
            </a:prstGeom>
            <a:gradFill flip="none" rotWithShape="1">
              <a:gsLst>
                <a:gs pos="2000">
                  <a:schemeClr val="accent5">
                    <a:lumMod val="60000"/>
                    <a:lumOff val="40000"/>
                    <a:alpha val="68000"/>
                  </a:schemeClr>
                </a:gs>
                <a:gs pos="26000">
                  <a:schemeClr val="accent5">
                    <a:lumMod val="60000"/>
                    <a:lumOff val="40000"/>
                    <a:alpha val="0"/>
                  </a:schemeClr>
                </a:gs>
              </a:gsLst>
              <a:lin ang="18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grpSp>
      <p:sp>
        <p:nvSpPr>
          <p:cNvPr id="2" name="Title 1">
            <a:extLst>
              <a:ext uri="{FF2B5EF4-FFF2-40B4-BE49-F238E27FC236}">
                <a16:creationId xmlns:a16="http://schemas.microsoft.com/office/drawing/2014/main" id="{0DDF72D5-B6AC-3F01-D0B7-E4B24906CCFA}"/>
              </a:ext>
            </a:extLst>
          </p:cNvPr>
          <p:cNvSpPr>
            <a:spLocks noGrp="1"/>
          </p:cNvSpPr>
          <p:nvPr>
            <p:ph type="title" hasCustomPrompt="1"/>
          </p:nvPr>
        </p:nvSpPr>
        <p:spPr>
          <a:xfrm>
            <a:off x="1801368" y="5120640"/>
            <a:ext cx="8549640" cy="621792"/>
          </a:xfrm>
        </p:spPr>
        <p:txBody>
          <a:bodyPr anchor="ctr">
            <a:normAutofit/>
          </a:bodyPr>
          <a:lstStyle>
            <a:lvl1pPr>
              <a:lnSpc>
                <a:spcPct val="120000"/>
              </a:lnSpc>
              <a:defRPr sz="1800" b="1">
                <a:solidFill>
                  <a:schemeClr val="tx1"/>
                </a:solidFill>
              </a:defRPr>
            </a:lvl1pPr>
          </a:lstStyle>
          <a:p>
            <a:r>
              <a:rPr lang="en-US" dirty="0"/>
              <a:t>Quote Author</a:t>
            </a:r>
          </a:p>
        </p:txBody>
      </p:sp>
      <p:sp>
        <p:nvSpPr>
          <p:cNvPr id="7" name="Content Placeholder 6">
            <a:extLst>
              <a:ext uri="{FF2B5EF4-FFF2-40B4-BE49-F238E27FC236}">
                <a16:creationId xmlns:a16="http://schemas.microsoft.com/office/drawing/2014/main" id="{20A93000-1238-849C-EADD-03910EE27D69}"/>
              </a:ext>
            </a:extLst>
          </p:cNvPr>
          <p:cNvSpPr>
            <a:spLocks noGrp="1"/>
          </p:cNvSpPr>
          <p:nvPr>
            <p:ph sz="quarter" idx="13" hasCustomPrompt="1"/>
          </p:nvPr>
        </p:nvSpPr>
        <p:spPr>
          <a:xfrm>
            <a:off x="1655064" y="1965960"/>
            <a:ext cx="8695944" cy="2331720"/>
          </a:xfrm>
        </p:spPr>
        <p:txBody>
          <a:bodyPr anchor="ctr">
            <a:normAutofit/>
          </a:bodyPr>
          <a:lstStyle>
            <a:lvl1pPr marL="137160" indent="-137160">
              <a:lnSpc>
                <a:spcPct val="100000"/>
              </a:lnSpc>
              <a:buNone/>
              <a:defRPr sz="3800">
                <a:solidFill>
                  <a:schemeClr val="tx1"/>
                </a:solidFill>
                <a:latin typeface="+mn-lt"/>
              </a:defRPr>
            </a:lvl1pPr>
          </a:lstStyle>
          <a:p>
            <a:pPr lvl="0"/>
            <a:r>
              <a:rPr lang="en-US" dirty="0"/>
              <a:t>Click to edit Quote</a:t>
            </a:r>
          </a:p>
        </p:txBody>
      </p:sp>
      <p:sp>
        <p:nvSpPr>
          <p:cNvPr id="3" name="Footer Placeholder 2">
            <a:extLst>
              <a:ext uri="{FF2B5EF4-FFF2-40B4-BE49-F238E27FC236}">
                <a16:creationId xmlns:a16="http://schemas.microsoft.com/office/drawing/2014/main" id="{B26C0B63-D720-7E4B-EF47-C094EDA300AC}"/>
              </a:ext>
            </a:extLst>
          </p:cNvPr>
          <p:cNvSpPr>
            <a:spLocks noGrp="1"/>
          </p:cNvSpPr>
          <p:nvPr>
            <p:ph type="ftr" sz="quarter" idx="10"/>
          </p:nvPr>
        </p:nvSpPr>
        <p:spPr/>
        <p:txBody>
          <a:bodyPr/>
          <a:lstStyle>
            <a:lvl1pPr>
              <a:defRPr>
                <a:solidFill>
                  <a:schemeClr val="bg1"/>
                </a:solidFill>
              </a:defRPr>
            </a:lvl1pPr>
          </a:lstStyle>
          <a:p>
            <a:endParaRPr lang="en-US"/>
          </a:p>
        </p:txBody>
      </p:sp>
      <p:sp>
        <p:nvSpPr>
          <p:cNvPr id="4" name="Date Placeholder 3">
            <a:extLst>
              <a:ext uri="{FF2B5EF4-FFF2-40B4-BE49-F238E27FC236}">
                <a16:creationId xmlns:a16="http://schemas.microsoft.com/office/drawing/2014/main" id="{B3091BBB-CF16-BAC6-4881-2B122B945B8A}"/>
              </a:ext>
            </a:extLst>
          </p:cNvPr>
          <p:cNvSpPr>
            <a:spLocks noGrp="1"/>
          </p:cNvSpPr>
          <p:nvPr>
            <p:ph type="dt" sz="half" idx="11"/>
          </p:nvPr>
        </p:nvSpPr>
        <p:spPr/>
        <p:txBody>
          <a:bodyPr/>
          <a:lstStyle>
            <a:lvl1pPr>
              <a:defRPr>
                <a:solidFill>
                  <a:schemeClr val="bg1"/>
                </a:solidFill>
              </a:defRPr>
            </a:lvl1pPr>
          </a:lstStyle>
          <a:p>
            <a:fld id="{3AEEF7F6-ECFE-4473-B3E9-C91BE833927A}" type="datetimeFigureOut">
              <a:rPr lang="en-US" smtClean="0"/>
              <a:t>11/26/2025</a:t>
            </a:fld>
            <a:endParaRPr lang="en-US"/>
          </a:p>
        </p:txBody>
      </p:sp>
      <p:sp>
        <p:nvSpPr>
          <p:cNvPr id="5" name="Slide Number Placeholder 4">
            <a:extLst>
              <a:ext uri="{FF2B5EF4-FFF2-40B4-BE49-F238E27FC236}">
                <a16:creationId xmlns:a16="http://schemas.microsoft.com/office/drawing/2014/main" id="{318C42D5-A475-3C08-9471-C59B3A49C848}"/>
              </a:ext>
            </a:extLst>
          </p:cNvPr>
          <p:cNvSpPr>
            <a:spLocks noGrp="1"/>
          </p:cNvSpPr>
          <p:nvPr>
            <p:ph type="sldNum" sz="quarter" idx="12"/>
          </p:nvPr>
        </p:nvSpPr>
        <p:spPr/>
        <p:txBody>
          <a:bodyPr/>
          <a:lstStyle>
            <a:lvl1pPr>
              <a:defRPr>
                <a:solidFill>
                  <a:schemeClr val="bg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3342901889"/>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Quote 3">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3D49479-B594-DDBA-C16A-3A98635C8A4A}"/>
              </a:ext>
              <a:ext uri="{C183D7F6-B498-43B3-948B-1728B52AA6E4}">
                <adec:decorative xmlns:adec="http://schemas.microsoft.com/office/drawing/2017/decorative" val="1"/>
              </a:ext>
            </a:extLst>
          </p:cNvPr>
          <p:cNvGrpSpPr/>
          <p:nvPr/>
        </p:nvGrpSpPr>
        <p:grpSpPr>
          <a:xfrm>
            <a:off x="12068638" y="0"/>
            <a:ext cx="123362" cy="6858000"/>
            <a:chOff x="12068638" y="0"/>
            <a:chExt cx="123362" cy="6858000"/>
          </a:xfrm>
        </p:grpSpPr>
        <p:sp>
          <p:nvSpPr>
            <p:cNvPr id="14" name="Rectangle 13">
              <a:extLst>
                <a:ext uri="{FF2B5EF4-FFF2-40B4-BE49-F238E27FC236}">
                  <a16:creationId xmlns:a16="http://schemas.microsoft.com/office/drawing/2014/main" id="{0E065CA7-C91C-8C4F-CD30-E6DB950A620B}"/>
                </a:ext>
              </a:extLst>
            </p:cNvPr>
            <p:cNvSpPr/>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DCDB482-1274-EA4E-11EA-FDB308F1540E}"/>
                </a:ext>
              </a:extLst>
            </p:cNvPr>
            <p:cNvSpPr/>
            <p:nvPr/>
          </p:nvSpPr>
          <p:spPr>
            <a:xfrm>
              <a:off x="12068638" y="3527553"/>
              <a:ext cx="123362" cy="3330447"/>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8FAEF3D1-EB50-234E-F0C0-5C4E6FB69937}"/>
              </a:ext>
              <a:ext uri="{C183D7F6-B498-43B3-948B-1728B52AA6E4}">
                <adec:decorative xmlns:adec="http://schemas.microsoft.com/office/drawing/2017/decorative" val="1"/>
              </a:ext>
            </a:extLst>
          </p:cNvPr>
          <p:cNvGrpSpPr/>
          <p:nvPr/>
        </p:nvGrpSpPr>
        <p:grpSpPr>
          <a:xfrm rot="10800000">
            <a:off x="-1091" y="0"/>
            <a:ext cx="12188952" cy="123363"/>
            <a:chOff x="-5025" y="6737718"/>
            <a:chExt cx="12207200" cy="123363"/>
          </a:xfrm>
        </p:grpSpPr>
        <p:sp>
          <p:nvSpPr>
            <p:cNvPr id="17" name="Rectangle 16">
              <a:extLst>
                <a:ext uri="{FF2B5EF4-FFF2-40B4-BE49-F238E27FC236}">
                  <a16:creationId xmlns:a16="http://schemas.microsoft.com/office/drawing/2014/main" id="{5B35CE4F-16F9-575C-78CA-4F076F0C3D1F}"/>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D59711A-5559-82B6-B156-35D79618FF56}"/>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DDF72D5-B6AC-3F01-D0B7-E4B24906CCFA}"/>
              </a:ext>
            </a:extLst>
          </p:cNvPr>
          <p:cNvSpPr>
            <a:spLocks noGrp="1"/>
          </p:cNvSpPr>
          <p:nvPr>
            <p:ph type="title" hasCustomPrompt="1"/>
          </p:nvPr>
        </p:nvSpPr>
        <p:spPr>
          <a:xfrm>
            <a:off x="1379836" y="5192776"/>
            <a:ext cx="8494776" cy="621792"/>
          </a:xfrm>
        </p:spPr>
        <p:txBody>
          <a:bodyPr anchor="ctr">
            <a:normAutofit/>
          </a:bodyPr>
          <a:lstStyle>
            <a:lvl1pPr>
              <a:lnSpc>
                <a:spcPct val="120000"/>
              </a:lnSpc>
              <a:defRPr sz="1800" b="1">
                <a:gradFill>
                  <a:gsLst>
                    <a:gs pos="0">
                      <a:schemeClr val="accent2"/>
                    </a:gs>
                    <a:gs pos="90000">
                      <a:schemeClr val="accent5"/>
                    </a:gs>
                  </a:gsLst>
                  <a:lin ang="9600000" scaled="0"/>
                </a:gradFill>
              </a:defRPr>
            </a:lvl1pPr>
          </a:lstStyle>
          <a:p>
            <a:r>
              <a:rPr lang="en-US" dirty="0"/>
              <a:t>Quote Author</a:t>
            </a:r>
          </a:p>
        </p:txBody>
      </p:sp>
      <p:sp>
        <p:nvSpPr>
          <p:cNvPr id="7" name="Content Placeholder 6">
            <a:extLst>
              <a:ext uri="{FF2B5EF4-FFF2-40B4-BE49-F238E27FC236}">
                <a16:creationId xmlns:a16="http://schemas.microsoft.com/office/drawing/2014/main" id="{20A93000-1238-849C-EADD-03910EE27D69}"/>
              </a:ext>
            </a:extLst>
          </p:cNvPr>
          <p:cNvSpPr>
            <a:spLocks noGrp="1"/>
          </p:cNvSpPr>
          <p:nvPr>
            <p:ph sz="quarter" idx="13" hasCustomPrompt="1"/>
          </p:nvPr>
        </p:nvSpPr>
        <p:spPr>
          <a:xfrm>
            <a:off x="1233532" y="1792224"/>
            <a:ext cx="8641080" cy="2871216"/>
          </a:xfrm>
        </p:spPr>
        <p:txBody>
          <a:bodyPr anchor="ctr">
            <a:normAutofit/>
          </a:bodyPr>
          <a:lstStyle>
            <a:lvl1pPr marL="137160" indent="-137160">
              <a:lnSpc>
                <a:spcPct val="100000"/>
              </a:lnSpc>
              <a:buNone/>
              <a:defRPr sz="3600">
                <a:gradFill>
                  <a:gsLst>
                    <a:gs pos="0">
                      <a:schemeClr val="accent2"/>
                    </a:gs>
                    <a:gs pos="90000">
                      <a:schemeClr val="accent5"/>
                    </a:gs>
                  </a:gsLst>
                  <a:lin ang="9600000" scaled="0"/>
                </a:gradFill>
              </a:defRPr>
            </a:lvl1pPr>
          </a:lstStyle>
          <a:p>
            <a:pPr lvl="0"/>
            <a:r>
              <a:rPr lang="en-US" dirty="0"/>
              <a:t>Click to edit Quote</a:t>
            </a:r>
          </a:p>
        </p:txBody>
      </p:sp>
      <p:sp>
        <p:nvSpPr>
          <p:cNvPr id="3" name="Footer Placeholder 2">
            <a:extLst>
              <a:ext uri="{FF2B5EF4-FFF2-40B4-BE49-F238E27FC236}">
                <a16:creationId xmlns:a16="http://schemas.microsoft.com/office/drawing/2014/main" id="{B26C0B63-D720-7E4B-EF47-C094EDA300AC}"/>
              </a:ext>
            </a:extLst>
          </p:cNvPr>
          <p:cNvSpPr>
            <a:spLocks noGrp="1"/>
          </p:cNvSpPr>
          <p:nvPr>
            <p:ph type="ftr" sz="quarter" idx="10"/>
          </p:nvPr>
        </p:nvSpPr>
        <p:spPr/>
        <p:txBody>
          <a:bodyPr/>
          <a:lstStyle/>
          <a:p>
            <a:endParaRPr lang="en-US"/>
          </a:p>
        </p:txBody>
      </p:sp>
      <p:sp>
        <p:nvSpPr>
          <p:cNvPr id="4" name="Date Placeholder 3">
            <a:extLst>
              <a:ext uri="{FF2B5EF4-FFF2-40B4-BE49-F238E27FC236}">
                <a16:creationId xmlns:a16="http://schemas.microsoft.com/office/drawing/2014/main" id="{B3091BBB-CF16-BAC6-4881-2B122B945B8A}"/>
              </a:ext>
            </a:extLst>
          </p:cNvPr>
          <p:cNvSpPr>
            <a:spLocks noGrp="1"/>
          </p:cNvSpPr>
          <p:nvPr>
            <p:ph type="dt" sz="half" idx="11"/>
          </p:nvPr>
        </p:nvSpPr>
        <p:spPr/>
        <p:txBody>
          <a:bodyPr/>
          <a:lstStyle/>
          <a:p>
            <a:fld id="{3AEEF7F6-ECFE-4473-B3E9-C91BE833927A}" type="datetimeFigureOut">
              <a:rPr lang="en-US" smtClean="0"/>
              <a:t>11/26/2025</a:t>
            </a:fld>
            <a:endParaRPr lang="en-US"/>
          </a:p>
        </p:txBody>
      </p:sp>
      <p:sp>
        <p:nvSpPr>
          <p:cNvPr id="5" name="Slide Number Placeholder 4">
            <a:extLst>
              <a:ext uri="{FF2B5EF4-FFF2-40B4-BE49-F238E27FC236}">
                <a16:creationId xmlns:a16="http://schemas.microsoft.com/office/drawing/2014/main" id="{318C42D5-A475-3C08-9471-C59B3A49C848}"/>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3348085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Two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B646A9-91B4-D2CF-8B72-68E668219C00}"/>
              </a:ext>
            </a:extLst>
          </p:cNvPr>
          <p:cNvSpPr/>
          <p:nvPr/>
        </p:nvSpPr>
        <p:spPr>
          <a:xfrm rot="5400000" flipH="1">
            <a:off x="5175902" y="-5175894"/>
            <a:ext cx="1855397" cy="12207199"/>
          </a:xfrm>
          <a:prstGeom prst="rect">
            <a:avLst/>
          </a:prstGeom>
          <a:gradFill>
            <a:gsLst>
              <a:gs pos="0">
                <a:schemeClr val="accent5"/>
              </a:gs>
              <a:gs pos="90000">
                <a:schemeClr val="accent2"/>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02920"/>
            <a:ext cx="10954512" cy="1197864"/>
          </a:xfrm>
        </p:spPr>
        <p:txBody>
          <a:bodyPr/>
          <a:lstStyle>
            <a:lvl1pPr>
              <a:defRPr>
                <a:solidFill>
                  <a:schemeClr val="bg1"/>
                </a:soli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D004E38F-46D8-838A-C636-0958E5B36CB4}"/>
              </a:ext>
            </a:extLst>
          </p:cNvPr>
          <p:cNvSpPr>
            <a:spLocks noGrp="1"/>
          </p:cNvSpPr>
          <p:nvPr>
            <p:ph sz="quarter" idx="18"/>
          </p:nvPr>
        </p:nvSpPr>
        <p:spPr>
          <a:xfrm>
            <a:off x="612775" y="2313433"/>
            <a:ext cx="5165725" cy="4000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1">
            <a:extLst>
              <a:ext uri="{FF2B5EF4-FFF2-40B4-BE49-F238E27FC236}">
                <a16:creationId xmlns:a16="http://schemas.microsoft.com/office/drawing/2014/main" id="{E8F84C8F-5A53-198D-2CB3-A78F006C4D20}"/>
              </a:ext>
            </a:extLst>
          </p:cNvPr>
          <p:cNvSpPr>
            <a:spLocks noGrp="1"/>
          </p:cNvSpPr>
          <p:nvPr>
            <p:ph sz="quarter" idx="19"/>
          </p:nvPr>
        </p:nvSpPr>
        <p:spPr>
          <a:xfrm>
            <a:off x="6400800" y="2313430"/>
            <a:ext cx="5165725" cy="40000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392A082C-5D4A-4A20-87E3-9906B5F3BAF4}"/>
              </a:ext>
            </a:extLst>
          </p:cNvPr>
          <p:cNvSpPr>
            <a:spLocks noGrp="1"/>
          </p:cNvSpPr>
          <p:nvPr>
            <p:ph type="ftr" sz="quarter" idx="16"/>
          </p:nvPr>
        </p:nvSpPr>
        <p:spPr/>
        <p:txBody>
          <a:bodyPr/>
          <a:lstStyle/>
          <a:p>
            <a:endParaRPr lang="en-US"/>
          </a:p>
        </p:txBody>
      </p:sp>
      <p:sp>
        <p:nvSpPr>
          <p:cNvPr id="3" name="Date Placeholder 2">
            <a:extLst>
              <a:ext uri="{FF2B5EF4-FFF2-40B4-BE49-F238E27FC236}">
                <a16:creationId xmlns:a16="http://schemas.microsoft.com/office/drawing/2014/main" id="{EC2184DE-1D38-B3AE-D560-557B3726B547}"/>
              </a:ext>
            </a:extLst>
          </p:cNvPr>
          <p:cNvSpPr>
            <a:spLocks noGrp="1"/>
          </p:cNvSpPr>
          <p:nvPr>
            <p:ph type="dt" sz="half" idx="15"/>
          </p:nvPr>
        </p:nvSpPr>
        <p:spPr/>
        <p:txBody>
          <a:bodyPr/>
          <a:lstStyle/>
          <a:p>
            <a:fld id="{3AEEF7F6-ECFE-4473-B3E9-C91BE833927A}" type="datetimeFigureOut">
              <a:rPr lang="en-US" smtClean="0"/>
              <a:t>11/26/2025</a:t>
            </a:fld>
            <a:endParaRPr lang="en-US"/>
          </a:p>
        </p:txBody>
      </p:sp>
      <p:sp>
        <p:nvSpPr>
          <p:cNvPr id="8" name="Slide Number Placeholder 7">
            <a:extLst>
              <a:ext uri="{FF2B5EF4-FFF2-40B4-BE49-F238E27FC236}">
                <a16:creationId xmlns:a16="http://schemas.microsoft.com/office/drawing/2014/main" id="{AD66BE47-AC20-1061-07AD-89A41D02F482}"/>
              </a:ext>
            </a:extLst>
          </p:cNvPr>
          <p:cNvSpPr>
            <a:spLocks noGrp="1"/>
          </p:cNvSpPr>
          <p:nvPr>
            <p:ph type="sldNum" sz="quarter" idx="17"/>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84103048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704A21-3725-4536-B210-EAED58DE1544}"/>
              </a:ext>
            </a:extLst>
          </p:cNvPr>
          <p:cNvSpPr/>
          <p:nvPr/>
        </p:nvSpPr>
        <p:spPr>
          <a:xfrm rot="5400000" flipH="1">
            <a:off x="5175902" y="-5175894"/>
            <a:ext cx="1855397" cy="12207199"/>
          </a:xfrm>
          <a:prstGeom prst="rect">
            <a:avLst/>
          </a:prstGeom>
          <a:gradFill>
            <a:gsLst>
              <a:gs pos="0">
                <a:schemeClr val="accent5"/>
              </a:gs>
              <a:gs pos="90000">
                <a:schemeClr val="accent2"/>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12648" y="502920"/>
            <a:ext cx="10953750" cy="1197864"/>
          </a:xfrm>
        </p:spPr>
        <p:txBody>
          <a:bodyPr/>
          <a:lstStyle>
            <a:lvl1pPr>
              <a:defRPr>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12648" y="2198999"/>
            <a:ext cx="5166360" cy="484632"/>
          </a:xfrm>
        </p:spPr>
        <p:txBody>
          <a:bodyPr anchor="b">
            <a:normAutofit/>
          </a:bodyPr>
          <a:lstStyle>
            <a:lvl1pPr marL="0" indent="0">
              <a:lnSpc>
                <a:spcPct val="90000"/>
              </a:lnSpc>
              <a:buNone/>
              <a:defRPr sz="2400" b="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8">
            <a:extLst>
              <a:ext uri="{FF2B5EF4-FFF2-40B4-BE49-F238E27FC236}">
                <a16:creationId xmlns:a16="http://schemas.microsoft.com/office/drawing/2014/main" id="{1D708347-B003-2458-75EC-D8317FBF028C}"/>
              </a:ext>
            </a:extLst>
          </p:cNvPr>
          <p:cNvSpPr>
            <a:spLocks noGrp="1"/>
          </p:cNvSpPr>
          <p:nvPr>
            <p:ph sz="quarter" idx="18"/>
          </p:nvPr>
        </p:nvSpPr>
        <p:spPr>
          <a:xfrm>
            <a:off x="612775" y="2794000"/>
            <a:ext cx="5165725" cy="3524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400800" y="2198999"/>
            <a:ext cx="5166360" cy="484633"/>
          </a:xfrm>
        </p:spPr>
        <p:txBody>
          <a:bodyPr anchor="b">
            <a:normAutofit/>
          </a:bodyPr>
          <a:lstStyle>
            <a:lvl1pPr marL="0" indent="0">
              <a:lnSpc>
                <a:spcPct val="90000"/>
              </a:lnSpc>
              <a:buNone/>
              <a:defRPr sz="2400" b="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13">
            <a:extLst>
              <a:ext uri="{FF2B5EF4-FFF2-40B4-BE49-F238E27FC236}">
                <a16:creationId xmlns:a16="http://schemas.microsoft.com/office/drawing/2014/main" id="{6F3E993C-0A55-1F54-C280-76AF30E5377A}"/>
              </a:ext>
            </a:extLst>
          </p:cNvPr>
          <p:cNvSpPr>
            <a:spLocks noGrp="1"/>
          </p:cNvSpPr>
          <p:nvPr>
            <p:ph sz="quarter" idx="19"/>
          </p:nvPr>
        </p:nvSpPr>
        <p:spPr>
          <a:xfrm>
            <a:off x="6400800" y="2794000"/>
            <a:ext cx="5166360" cy="3524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80669AB3-1083-59C6-B9F8-A35C0D406617}"/>
              </a:ext>
            </a:extLst>
          </p:cNvPr>
          <p:cNvSpPr>
            <a:spLocks noGrp="1"/>
          </p:cNvSpPr>
          <p:nvPr>
            <p:ph type="ftr" sz="quarter" idx="16"/>
          </p:nvPr>
        </p:nvSpPr>
        <p:spPr/>
        <p:txBody>
          <a:bodyPr/>
          <a:lstStyle/>
          <a:p>
            <a:endParaRPr lang="en-US"/>
          </a:p>
        </p:txBody>
      </p:sp>
      <p:sp>
        <p:nvSpPr>
          <p:cNvPr id="4" name="Date Placeholder 3">
            <a:extLst>
              <a:ext uri="{FF2B5EF4-FFF2-40B4-BE49-F238E27FC236}">
                <a16:creationId xmlns:a16="http://schemas.microsoft.com/office/drawing/2014/main" id="{88D0645D-C128-9FF0-2E8B-D2E3E34687DA}"/>
              </a:ext>
            </a:extLst>
          </p:cNvPr>
          <p:cNvSpPr>
            <a:spLocks noGrp="1"/>
          </p:cNvSpPr>
          <p:nvPr>
            <p:ph type="dt" sz="half" idx="15"/>
          </p:nvPr>
        </p:nvSpPr>
        <p:spPr/>
        <p:txBody>
          <a:bodyPr/>
          <a:lstStyle/>
          <a:p>
            <a:fld id="{3AEEF7F6-ECFE-4473-B3E9-C91BE833927A}" type="datetimeFigureOut">
              <a:rPr lang="en-US" smtClean="0"/>
              <a:t>11/26/2025</a:t>
            </a:fld>
            <a:endParaRPr lang="en-US"/>
          </a:p>
        </p:txBody>
      </p:sp>
      <p:sp>
        <p:nvSpPr>
          <p:cNvPr id="10" name="Slide Number Placeholder 9">
            <a:extLst>
              <a:ext uri="{FF2B5EF4-FFF2-40B4-BE49-F238E27FC236}">
                <a16:creationId xmlns:a16="http://schemas.microsoft.com/office/drawing/2014/main" id="{CC6DDA88-C058-DDD5-F19B-8B5E7B86C681}"/>
              </a:ext>
            </a:extLst>
          </p:cNvPr>
          <p:cNvSpPr>
            <a:spLocks noGrp="1"/>
          </p:cNvSpPr>
          <p:nvPr>
            <p:ph type="sldNum" sz="quarter" idx="17"/>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64096143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nchor="t"/>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00442500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reserve="1">
  <p:cSld name="Empt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a:p>
        </p:txBody>
      </p:sp>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4300737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6BE0305-2234-39DE-EC35-B6881018EC31}"/>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12" name="Rectangle 11">
              <a:extLst>
                <a:ext uri="{FF2B5EF4-FFF2-40B4-BE49-F238E27FC236}">
                  <a16:creationId xmlns:a16="http://schemas.microsoft.com/office/drawing/2014/main" id="{BEBF17BE-BA15-771A-79F4-91B4C5C752FB}"/>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79ADE0D-3A86-F364-6B2A-F373A75E29AE}"/>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02920"/>
            <a:ext cx="3595634" cy="1808201"/>
          </a:xfrm>
        </p:spPr>
        <p:txBody>
          <a:bodyPr vert="horz" lIns="91440" tIns="45720" rIns="91440" bIns="45720" rtlCol="0" anchor="t">
            <a:normAutofit/>
          </a:bodyPr>
          <a:lstStyle>
            <a:lvl1pPr>
              <a:defRPr lang="en-US" dirty="0"/>
            </a:lvl1pPr>
          </a:lstStyle>
          <a:p>
            <a:pPr lvl="0"/>
            <a:r>
              <a:rPr lang="en-US"/>
              <a:t>Click to edit Master title style</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309608"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283299" y="502920"/>
            <a:ext cx="6283861" cy="5803262"/>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37425003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Picture with Capti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D02923E9-478C-95DE-C678-A683A36F5388}"/>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21" name="Rectangle 20">
              <a:extLst>
                <a:ext uri="{FF2B5EF4-FFF2-40B4-BE49-F238E27FC236}">
                  <a16:creationId xmlns:a16="http://schemas.microsoft.com/office/drawing/2014/main" id="{43DD8A0F-EB40-1201-2A23-685958AC5DF6}"/>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B912E4F-3FBB-39E4-2EA2-BA0D8858A74D}"/>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02920"/>
            <a:ext cx="3713996" cy="2247200"/>
          </a:xfrm>
        </p:spPr>
        <p:txBody>
          <a:bodyPr vert="horz" lIns="91440" tIns="45720" rIns="91440" bIns="45720" rtlCol="0" anchor="t">
            <a:normAutofit/>
          </a:bodyPr>
          <a:lstStyle>
            <a:lvl1pPr>
              <a:defRPr lang="en-US" dirty="0"/>
            </a:lvl1pPr>
          </a:lstStyle>
          <a:p>
            <a:pPr lvl="0"/>
            <a:r>
              <a:rPr lang="en-US"/>
              <a:t>Click to edit Master title style</a:t>
            </a:r>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4" name="Footer Placeholder 23">
            <a:extLst>
              <a:ext uri="{FF2B5EF4-FFF2-40B4-BE49-F238E27FC236}">
                <a16:creationId xmlns:a16="http://schemas.microsoft.com/office/drawing/2014/main" id="{861F92C4-9651-789C-0B22-E6343EE25C7A}"/>
              </a:ext>
            </a:extLst>
          </p:cNvPr>
          <p:cNvSpPr>
            <a:spLocks noGrp="1"/>
          </p:cNvSpPr>
          <p:nvPr>
            <p:ph type="ftr" sz="quarter" idx="15"/>
          </p:nvPr>
        </p:nvSpPr>
        <p:spPr/>
        <p:txBody>
          <a:bodyPr/>
          <a:lstStyle/>
          <a:p>
            <a:endParaRPr lang="en-US"/>
          </a:p>
        </p:txBody>
      </p:sp>
      <p:sp>
        <p:nvSpPr>
          <p:cNvPr id="8" name="Picture Placeholder 7">
            <a:extLst>
              <a:ext uri="{FF2B5EF4-FFF2-40B4-BE49-F238E27FC236}">
                <a16:creationId xmlns:a16="http://schemas.microsoft.com/office/drawing/2014/main" id="{6CCD178F-4127-FE67-2F5D-0F1CE7884398}"/>
              </a:ext>
            </a:extLst>
          </p:cNvPr>
          <p:cNvSpPr>
            <a:spLocks noGrp="1"/>
          </p:cNvSpPr>
          <p:nvPr>
            <p:ph type="pic" sz="quarter" idx="13" hasCustomPrompt="1"/>
          </p:nvPr>
        </p:nvSpPr>
        <p:spPr>
          <a:xfrm>
            <a:off x="5153978" y="342016"/>
            <a:ext cx="6413182" cy="5976487"/>
          </a:xfrm>
          <a:blipFill dpi="0" rotWithShape="1">
            <a:blip r:embed="rId2">
              <a:alphaModFix amt="70000"/>
            </a:blip>
            <a:srcRect/>
            <a:stretch>
              <a:fillRect/>
            </a:stretch>
          </a:blipFill>
        </p:spPr>
        <p:txBody>
          <a:bodyPr/>
          <a:lstStyle>
            <a:lvl1pPr marL="0" indent="0">
              <a:buNone/>
              <a:defRPr/>
            </a:lvl1pPr>
          </a:lstStyle>
          <a:p>
            <a:r>
              <a:rPr lang="en-US" dirty="0"/>
              <a:t> </a:t>
            </a:r>
          </a:p>
        </p:txBody>
      </p:sp>
      <p:sp>
        <p:nvSpPr>
          <p:cNvPr id="23" name="Date Placeholder 22">
            <a:extLst>
              <a:ext uri="{FF2B5EF4-FFF2-40B4-BE49-F238E27FC236}">
                <a16:creationId xmlns:a16="http://schemas.microsoft.com/office/drawing/2014/main" id="{8ACB14E1-4D3B-B55C-4791-64F774AC361F}"/>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25" name="Slide Number Placeholder 24">
            <a:extLst>
              <a:ext uri="{FF2B5EF4-FFF2-40B4-BE49-F238E27FC236}">
                <a16:creationId xmlns:a16="http://schemas.microsoft.com/office/drawing/2014/main" id="{E55DAD34-8521-F119-F985-ABFBDD340032}"/>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10396582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onclusion">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0AE463B-60C7-F01E-97F6-1486FB41D222}"/>
              </a:ext>
              <a:ext uri="{C183D7F6-B498-43B3-948B-1728B52AA6E4}">
                <adec:decorative xmlns:adec="http://schemas.microsoft.com/office/drawing/2017/decorative" val="1"/>
              </a:ext>
            </a:extLst>
          </p:cNvPr>
          <p:cNvGrpSpPr/>
          <p:nvPr/>
        </p:nvGrpSpPr>
        <p:grpSpPr>
          <a:xfrm rot="10800000">
            <a:off x="0" y="6743026"/>
            <a:ext cx="12207200" cy="123363"/>
            <a:chOff x="-5025" y="6737718"/>
            <a:chExt cx="12207200" cy="123363"/>
          </a:xfrm>
        </p:grpSpPr>
        <p:sp>
          <p:nvSpPr>
            <p:cNvPr id="7" name="Rectangle 6">
              <a:extLst>
                <a:ext uri="{FF2B5EF4-FFF2-40B4-BE49-F238E27FC236}">
                  <a16:creationId xmlns:a16="http://schemas.microsoft.com/office/drawing/2014/main" id="{EF94E48A-D751-8593-5D71-0683866A2404}"/>
                </a:ext>
              </a:extLst>
            </p:cNvPr>
            <p:cNvSpPr/>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55092F9-8C9B-4865-CB0E-EFD550A28ED3}"/>
                </a:ext>
              </a:extLst>
            </p:cNvPr>
            <p:cNvSpPr/>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40080"/>
            <a:ext cx="10890373" cy="1463040"/>
          </a:xfrm>
        </p:spPr>
        <p:txBody>
          <a:bodyPr anchor="t">
            <a:normAutofit/>
          </a:bodyPr>
          <a:lstStyle>
            <a:lvl1pPr>
              <a:defRPr sz="6000">
                <a:gradFill>
                  <a:gsLst>
                    <a:gs pos="0">
                      <a:schemeClr val="accent2"/>
                    </a:gs>
                    <a:gs pos="100000">
                      <a:schemeClr val="accent5"/>
                    </a:gs>
                  </a:gsLst>
                  <a:lin ang="4200000" scaled="0"/>
                </a:gradFill>
              </a:defRPr>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648" y="3483864"/>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A67F5585-231E-4B46-143C-086AE5C56D2F}"/>
              </a:ext>
            </a:extLst>
          </p:cNvPr>
          <p:cNvSpPr>
            <a:spLocks noGrp="1"/>
          </p:cNvSpPr>
          <p:nvPr>
            <p:ph type="ftr" sz="quarter" idx="15"/>
          </p:nvPr>
        </p:nvSpPr>
        <p:spPr/>
        <p:txBody>
          <a:bodyPr/>
          <a:lstStyle/>
          <a:p>
            <a:endParaRPr lang="en-US"/>
          </a:p>
        </p:txBody>
      </p:sp>
      <p:sp>
        <p:nvSpPr>
          <p:cNvPr id="4" name="Date Placeholder 3">
            <a:extLst>
              <a:ext uri="{FF2B5EF4-FFF2-40B4-BE49-F238E27FC236}">
                <a16:creationId xmlns:a16="http://schemas.microsoft.com/office/drawing/2014/main" id="{5C52CF0D-DCF6-2401-8AD6-ED12BCF0D0F7}"/>
              </a:ext>
            </a:extLst>
          </p:cNvPr>
          <p:cNvSpPr>
            <a:spLocks noGrp="1"/>
          </p:cNvSpPr>
          <p:nvPr>
            <p:ph type="dt" sz="half" idx="14"/>
          </p:nvPr>
        </p:nvSpPr>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90CE8D9E-59BD-DBC5-F43C-8A6A21AE2F10}"/>
              </a:ext>
            </a:extLst>
          </p:cNvPr>
          <p:cNvSpPr>
            <a:spLocks noGrp="1"/>
          </p:cNvSpPr>
          <p:nvPr>
            <p:ph type="sldNum" sz="quarter" idx="16"/>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3177159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429768"/>
            <a:ext cx="9336024" cy="3776472"/>
          </a:xfrm>
        </p:spPr>
        <p:txBody>
          <a:bodyPr vert="horz" lIns="91440" tIns="45720" rIns="91440" bIns="45720" rtlCol="0" anchor="t">
            <a:normAutofit/>
          </a:bodyPr>
          <a:lstStyle>
            <a:lvl1pPr>
              <a:defRPr lang="en-US" sz="8000" dirty="0">
                <a:gradFill>
                  <a:gsLst>
                    <a:gs pos="0">
                      <a:schemeClr val="accent5"/>
                    </a:gs>
                    <a:gs pos="100000">
                      <a:schemeClr val="accent2"/>
                    </a:gs>
                  </a:gsLst>
                  <a:lin ang="6000000" scaled="0"/>
                </a:gra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663440"/>
            <a:ext cx="6903720" cy="1344168"/>
          </a:xfrm>
        </p:spPr>
        <p:txBody>
          <a:bodyPr vert="horz" lIns="91440" tIns="45720" rIns="91440" bIns="45720" rtlCol="0" anchor="ctr">
            <a:normAutofit/>
          </a:bodyPr>
          <a:lstStyle>
            <a:lvl1pPr marL="0" indent="0">
              <a:buNone/>
              <a:defRPr lang="en-US" sz="2000" dirty="0"/>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50AAE0C5-AA7D-C4A0-BB09-3D328C8523AC}"/>
              </a:ext>
            </a:extLst>
          </p:cNvPr>
          <p:cNvSpPr>
            <a:spLocks noGrp="1"/>
          </p:cNvSpPr>
          <p:nvPr>
            <p:ph type="ftr" sz="quarter" idx="11"/>
          </p:nvPr>
        </p:nvSpPr>
        <p:spPr/>
        <p:txBody>
          <a:bodyPr/>
          <a:lstStyle/>
          <a:p>
            <a:endParaRPr lang="en-US"/>
          </a:p>
        </p:txBody>
      </p:sp>
      <p:sp>
        <p:nvSpPr>
          <p:cNvPr id="4" name="Date Placeholder 3">
            <a:extLst>
              <a:ext uri="{FF2B5EF4-FFF2-40B4-BE49-F238E27FC236}">
                <a16:creationId xmlns:a16="http://schemas.microsoft.com/office/drawing/2014/main" id="{F8454691-E40E-1B02-C9B2-FD70013E0175}"/>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8D766BF4-6BB2-066C-5243-2D5CF17BA496}"/>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147595385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Conclus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1627318"/>
            <a:ext cx="8430768" cy="1842020"/>
          </a:xfrm>
        </p:spPr>
        <p:txBody>
          <a:bodyPr anchor="b">
            <a:normAutofit/>
          </a:bodyPr>
          <a:lstStyle>
            <a:lvl1pPr>
              <a:defRPr sz="6000">
                <a:gradFill>
                  <a:gsLst>
                    <a:gs pos="0">
                      <a:schemeClr val="accent2"/>
                    </a:gs>
                    <a:gs pos="100000">
                      <a:schemeClr val="accent5"/>
                    </a:gs>
                  </a:gsLst>
                  <a:lin ang="4200000" scaled="0"/>
                </a:gradFill>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648" y="3622673"/>
            <a:ext cx="8430768" cy="1609344"/>
          </a:xfrm>
        </p:spPr>
        <p:txBody>
          <a:bodyPr vert="horz" lIns="91440" tIns="45720" rIns="91440" bIns="45720" rtlCol="0">
            <a:normAutofit/>
          </a:bodyPr>
          <a:lstStyle>
            <a:lvl1pPr marL="0" indent="0">
              <a:buNone/>
              <a:defRPr lang="en-US" sz="2200" dirty="0"/>
            </a:lvl1pPr>
            <a:lvl2pPr marL="228600" indent="0">
              <a:buNone/>
              <a:defRPr lang="en-US" sz="1800" dirty="0"/>
            </a:lvl2pPr>
            <a:lvl3pPr marL="457200" indent="0">
              <a:buNone/>
              <a:defRPr lang="en-US" sz="1600" dirty="0"/>
            </a:lvl3pPr>
            <a:lvl4pPr marL="685800" indent="0">
              <a:buNone/>
              <a:defRPr lang="en-US" sz="1400" dirty="0"/>
            </a:lvl4pPr>
            <a:lvl5pPr marL="914400" indent="0">
              <a:buNone/>
              <a:defRPr lang="en-US" sz="14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F664FAF8-D2CD-617D-EEE4-AFE7E979984A}"/>
              </a:ext>
            </a:extLst>
          </p:cNvPr>
          <p:cNvSpPr>
            <a:spLocks noGrp="1"/>
          </p:cNvSpPr>
          <p:nvPr>
            <p:ph type="ftr" sz="quarter" idx="16"/>
          </p:nvPr>
        </p:nvSpPr>
        <p:spPr/>
        <p:txBody>
          <a:bodyPr/>
          <a:lstStyle/>
          <a:p>
            <a:endParaRPr lang="en-US"/>
          </a:p>
        </p:txBody>
      </p:sp>
      <p:sp>
        <p:nvSpPr>
          <p:cNvPr id="3" name="Date Placeholder 2">
            <a:extLst>
              <a:ext uri="{FF2B5EF4-FFF2-40B4-BE49-F238E27FC236}">
                <a16:creationId xmlns:a16="http://schemas.microsoft.com/office/drawing/2014/main" id="{7CAECC89-C65D-CAD6-3F7F-24F67D81DCF1}"/>
              </a:ext>
            </a:extLst>
          </p:cNvPr>
          <p:cNvSpPr>
            <a:spLocks noGrp="1"/>
          </p:cNvSpPr>
          <p:nvPr>
            <p:ph type="dt" sz="half" idx="15"/>
          </p:nvPr>
        </p:nvSpPr>
        <p:spPr/>
        <p:txBody>
          <a:bodyPr/>
          <a:lstStyle/>
          <a:p>
            <a:fld id="{3AEEF7F6-ECFE-4473-B3E9-C91BE833927A}" type="datetimeFigureOut">
              <a:rPr lang="en-US" smtClean="0"/>
              <a:t>11/26/2025</a:t>
            </a:fld>
            <a:endParaRPr lang="en-US"/>
          </a:p>
        </p:txBody>
      </p:sp>
      <p:sp>
        <p:nvSpPr>
          <p:cNvPr id="9" name="Slide Number Placeholder 8">
            <a:extLst>
              <a:ext uri="{FF2B5EF4-FFF2-40B4-BE49-F238E27FC236}">
                <a16:creationId xmlns:a16="http://schemas.microsoft.com/office/drawing/2014/main" id="{B0DB779D-8A81-935C-F850-6C0DCAD5E6D1}"/>
              </a:ext>
            </a:extLst>
          </p:cNvPr>
          <p:cNvSpPr>
            <a:spLocks noGrp="1"/>
          </p:cNvSpPr>
          <p:nvPr>
            <p:ph type="sldNum" sz="quarter" idx="17"/>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317932640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429768"/>
            <a:ext cx="9336024" cy="3776472"/>
          </a:xfrm>
        </p:spPr>
        <p:txBody>
          <a:bodyPr vert="horz" lIns="91440" tIns="45720" rIns="91440" bIns="45720" rtlCol="0" anchor="b">
            <a:normAutofit/>
          </a:bodyPr>
          <a:lstStyle>
            <a:lvl1pPr>
              <a:defRPr lang="en-US" sz="8000" dirty="0">
                <a:gradFill>
                  <a:gsLst>
                    <a:gs pos="0">
                      <a:schemeClr val="accent5"/>
                    </a:gs>
                    <a:gs pos="100000">
                      <a:schemeClr val="accent2"/>
                    </a:gs>
                  </a:gsLst>
                  <a:lin ang="6000000" scaled="0"/>
                </a:gra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663440"/>
            <a:ext cx="6903720" cy="1344168"/>
          </a:xfrm>
        </p:spPr>
        <p:txBody>
          <a:bodyPr vert="horz" lIns="91440" tIns="45720" rIns="91440" bIns="45720" rtlCol="0" anchor="t">
            <a:normAutofit/>
          </a:bodyPr>
          <a:lstStyle>
            <a:lvl1pPr marL="0" indent="0">
              <a:buNone/>
              <a:defRPr lang="en-US" sz="2000" dirty="0"/>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50AAE0C5-AA7D-C4A0-BB09-3D328C8523AC}"/>
              </a:ext>
            </a:extLst>
          </p:cNvPr>
          <p:cNvSpPr>
            <a:spLocks noGrp="1"/>
          </p:cNvSpPr>
          <p:nvPr>
            <p:ph type="ftr" sz="quarter" idx="11"/>
          </p:nvPr>
        </p:nvSpPr>
        <p:spPr/>
        <p:txBody>
          <a:bodyPr/>
          <a:lstStyle/>
          <a:p>
            <a:endParaRPr lang="en-US"/>
          </a:p>
        </p:txBody>
      </p:sp>
      <p:sp>
        <p:nvSpPr>
          <p:cNvPr id="4" name="Date Placeholder 3">
            <a:extLst>
              <a:ext uri="{FF2B5EF4-FFF2-40B4-BE49-F238E27FC236}">
                <a16:creationId xmlns:a16="http://schemas.microsoft.com/office/drawing/2014/main" id="{F8454691-E40E-1B02-C9B2-FD70013E0175}"/>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8D766BF4-6BB2-066C-5243-2D5CF17BA496}"/>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20009041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A219385-CEEC-20A5-C72F-B13448DE6E0F}"/>
              </a:ext>
            </a:extLst>
          </p:cNvPr>
          <p:cNvSpPr/>
          <p:nvPr/>
        </p:nvSpPr>
        <p:spPr>
          <a:xfrm>
            <a:off x="0" y="-12003"/>
            <a:ext cx="12192000" cy="6858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FFFB07-15C3-5030-73A7-6D0EBC2FB180}"/>
              </a:ext>
            </a:extLst>
          </p:cNvPr>
          <p:cNvSpPr/>
          <p:nvPr/>
        </p:nvSpPr>
        <p:spPr>
          <a:xfrm>
            <a:off x="0" y="0"/>
            <a:ext cx="12192000" cy="6858000"/>
          </a:xfrm>
          <a:prstGeom prst="rect">
            <a:avLst/>
          </a:prstGeom>
          <a:solidFill>
            <a:schemeClr val="bg2"/>
          </a:solidFill>
          <a:ln w="1905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FFC67F9-A48C-BB0E-03C5-9C32A6BB8C5D}"/>
              </a:ext>
            </a:extLst>
          </p:cNvPr>
          <p:cNvSpPr/>
          <p:nvPr/>
        </p:nvSpPr>
        <p:spPr>
          <a:xfrm rot="16200000" flipH="1">
            <a:off x="2660997" y="-2673001"/>
            <a:ext cx="6870003" cy="12192002"/>
          </a:xfrm>
          <a:prstGeom prst="rect">
            <a:avLst/>
          </a:prstGeom>
          <a:gradFill>
            <a:gsLst>
              <a:gs pos="0">
                <a:schemeClr val="accent2"/>
              </a:gs>
              <a:gs pos="94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Rectangle 8">
            <a:extLst>
              <a:ext uri="{FF2B5EF4-FFF2-40B4-BE49-F238E27FC236}">
                <a16:creationId xmlns:a16="http://schemas.microsoft.com/office/drawing/2014/main" id="{8A2436E8-8599-9171-B0E5-3A3CED0AE2C4}"/>
              </a:ext>
            </a:extLst>
          </p:cNvPr>
          <p:cNvSpPr/>
          <p:nvPr/>
        </p:nvSpPr>
        <p:spPr>
          <a:xfrm rot="5400000" flipH="1">
            <a:off x="2719785" y="-1537266"/>
            <a:ext cx="5669226" cy="11108800"/>
          </a:xfrm>
          <a:prstGeom prst="rect">
            <a:avLst/>
          </a:prstGeom>
          <a:gradFill flip="none" rotWithShape="1">
            <a:gsLst>
              <a:gs pos="0">
                <a:schemeClr val="accent5">
                  <a:lumMod val="75000"/>
                  <a:alpha val="90000"/>
                </a:schemeClr>
              </a:gs>
              <a:gs pos="39000">
                <a:schemeClr val="accent5">
                  <a:lumMod val="60000"/>
                  <a:lumOff val="40000"/>
                  <a:alpha val="0"/>
                </a:schemeClr>
              </a:gs>
            </a:gsLst>
            <a:lin ang="21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0" name="Rectangle 9">
            <a:extLst>
              <a:ext uri="{FF2B5EF4-FFF2-40B4-BE49-F238E27FC236}">
                <a16:creationId xmlns:a16="http://schemas.microsoft.com/office/drawing/2014/main" id="{9D052CAB-57CB-D9A8-5BBE-F7898C5ECEE0}"/>
              </a:ext>
              <a:ext uri="{C183D7F6-B498-43B3-948B-1728B52AA6E4}">
                <adec:decorative xmlns:adec="http://schemas.microsoft.com/office/drawing/2017/decorative" val="1"/>
              </a:ext>
            </a:extLst>
          </p:cNvPr>
          <p:cNvSpPr/>
          <p:nvPr/>
        </p:nvSpPr>
        <p:spPr>
          <a:xfrm rot="16200000" flipH="1">
            <a:off x="-648303" y="636301"/>
            <a:ext cx="6870003" cy="5573396"/>
          </a:xfrm>
          <a:prstGeom prst="rect">
            <a:avLst/>
          </a:prstGeom>
          <a:gradFill flip="none" rotWithShape="1">
            <a:gsLst>
              <a:gs pos="2000">
                <a:schemeClr val="accent2">
                  <a:lumMod val="75000"/>
                </a:schemeClr>
              </a:gs>
              <a:gs pos="37000">
                <a:schemeClr val="accent2">
                  <a:alpha val="0"/>
                </a:schemeClr>
              </a:gs>
            </a:gsLst>
            <a:lin ang="36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FFFFFF"/>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429768"/>
            <a:ext cx="9336024" cy="3776472"/>
          </a:xfrm>
        </p:spPr>
        <p:txBody>
          <a:bodyPr vert="horz" lIns="91440" tIns="45720" rIns="91440" bIns="45720" rtlCol="0" anchor="t">
            <a:normAutofit/>
          </a:bodyPr>
          <a:lstStyle>
            <a:lvl1pPr>
              <a:defRPr lang="en-US" sz="8000" dirty="0">
                <a:solidFill>
                  <a:schemeClr val="tx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663440"/>
            <a:ext cx="6903720" cy="1344168"/>
          </a:xfrm>
        </p:spPr>
        <p:txBody>
          <a:bodyPr vert="horz" lIns="91440" tIns="45720" rIns="91440" bIns="45720" rtlCol="0" anchor="ctr">
            <a:normAutofit/>
          </a:bodyPr>
          <a:lstStyle>
            <a:lvl1pPr marL="0" indent="0">
              <a:buNone/>
              <a:defRPr lang="en-US" sz="2000" dirty="0">
                <a:solidFill>
                  <a:schemeClr val="tx1"/>
                </a:solidFill>
              </a:defRPr>
            </a:lvl1pPr>
          </a:lstStyle>
          <a:p>
            <a:pPr lvl="0"/>
            <a:r>
              <a:rPr lang="en-US"/>
              <a:t>Click to edit Master subtitle style</a:t>
            </a:r>
            <a:endParaRPr lang="en-US" dirty="0"/>
          </a:p>
        </p:txBody>
      </p:sp>
      <p:sp>
        <p:nvSpPr>
          <p:cNvPr id="12" name="Footer Placeholder 11">
            <a:extLst>
              <a:ext uri="{FF2B5EF4-FFF2-40B4-BE49-F238E27FC236}">
                <a16:creationId xmlns:a16="http://schemas.microsoft.com/office/drawing/2014/main" id="{1EF90BDF-2A3B-8AD7-6EE4-11ED28664F7A}"/>
              </a:ext>
            </a:extLst>
          </p:cNvPr>
          <p:cNvSpPr>
            <a:spLocks noGrp="1"/>
          </p:cNvSpPr>
          <p:nvPr>
            <p:ph type="ftr" sz="quarter" idx="11"/>
          </p:nvPr>
        </p:nvSpPr>
        <p:spPr/>
        <p:txBody>
          <a:bodyPr/>
          <a:lstStyle>
            <a:lvl1pPr>
              <a:defRPr>
                <a:solidFill>
                  <a:schemeClr val="tx1"/>
                </a:solidFill>
              </a:defRPr>
            </a:lvl1pPr>
          </a:lstStyle>
          <a:p>
            <a:endParaRPr lang="en-US"/>
          </a:p>
        </p:txBody>
      </p:sp>
      <p:sp>
        <p:nvSpPr>
          <p:cNvPr id="11" name="Date Placeholder 10">
            <a:extLst>
              <a:ext uri="{FF2B5EF4-FFF2-40B4-BE49-F238E27FC236}">
                <a16:creationId xmlns:a16="http://schemas.microsoft.com/office/drawing/2014/main" id="{81B66C1B-A1AD-A2BC-11D8-9AEA5E834AAC}"/>
              </a:ext>
            </a:extLst>
          </p:cNvPr>
          <p:cNvSpPr>
            <a:spLocks noGrp="1"/>
          </p:cNvSpPr>
          <p:nvPr>
            <p:ph type="dt" sz="half" idx="10"/>
          </p:nvPr>
        </p:nvSpPr>
        <p:spPr/>
        <p:txBody>
          <a:bodyPr/>
          <a:lstStyle>
            <a:lvl1pPr>
              <a:defRPr>
                <a:solidFill>
                  <a:schemeClr val="tx1"/>
                </a:solidFill>
              </a:defRPr>
            </a:lvl1pPr>
          </a:lstStyle>
          <a:p>
            <a:fld id="{3AEEF7F6-ECFE-4473-B3E9-C91BE833927A}" type="datetimeFigureOut">
              <a:rPr lang="en-US" smtClean="0"/>
              <a:t>11/26/2025</a:t>
            </a:fld>
            <a:endParaRPr lang="en-US"/>
          </a:p>
        </p:txBody>
      </p:sp>
      <p:sp>
        <p:nvSpPr>
          <p:cNvPr id="13" name="Slide Number Placeholder 12">
            <a:extLst>
              <a:ext uri="{FF2B5EF4-FFF2-40B4-BE49-F238E27FC236}">
                <a16:creationId xmlns:a16="http://schemas.microsoft.com/office/drawing/2014/main" id="{9A384A4A-7C42-E7AC-02FD-B65B61D21490}"/>
              </a:ext>
            </a:extLst>
          </p:cNvPr>
          <p:cNvSpPr>
            <a:spLocks noGrp="1"/>
          </p:cNvSpPr>
          <p:nvPr>
            <p:ph type="sldNum" sz="quarter" idx="12"/>
          </p:nvPr>
        </p:nvSpPr>
        <p:spPr/>
        <p:txBody>
          <a:bodyPr/>
          <a:lstStyle>
            <a:lvl1pPr>
              <a:defRPr>
                <a:solidFill>
                  <a:schemeClr val="tx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12191001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F65FF0-EE88-E48A-1552-AF2B228EADC6}"/>
              </a:ext>
            </a:extLst>
          </p:cNvPr>
          <p:cNvSpPr/>
          <p:nvPr/>
        </p:nvSpPr>
        <p:spPr>
          <a:xfrm>
            <a:off x="0" y="0"/>
            <a:ext cx="12192000" cy="6857999"/>
          </a:xfrm>
          <a:prstGeom prst="rect">
            <a:avLst/>
          </a:prstGeom>
          <a:solidFill>
            <a:schemeClr val="bg2"/>
          </a:solidFill>
          <a:ln w="1905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3D93006-CD9A-ACB8-4DFF-755585BD51C6}"/>
              </a:ext>
            </a:extLst>
          </p:cNvPr>
          <p:cNvSpPr/>
          <p:nvPr/>
        </p:nvSpPr>
        <p:spPr>
          <a:xfrm rot="5400000" flipH="1" flipV="1">
            <a:off x="2657856" y="-2666214"/>
            <a:ext cx="6876288" cy="12192001"/>
          </a:xfrm>
          <a:prstGeom prst="rect">
            <a:avLst/>
          </a:prstGeom>
          <a:gradFill>
            <a:gsLst>
              <a:gs pos="13000">
                <a:schemeClr val="accent2"/>
              </a:gs>
              <a:gs pos="100000">
                <a:schemeClr val="accent5"/>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 name="Rectangle 5">
            <a:extLst>
              <a:ext uri="{FF2B5EF4-FFF2-40B4-BE49-F238E27FC236}">
                <a16:creationId xmlns:a16="http://schemas.microsoft.com/office/drawing/2014/main" id="{3B71B6E1-2B98-87C0-C97D-DC19E754324D}"/>
              </a:ext>
            </a:extLst>
          </p:cNvPr>
          <p:cNvSpPr/>
          <p:nvPr/>
        </p:nvSpPr>
        <p:spPr>
          <a:xfrm rot="16200000" flipH="1" flipV="1">
            <a:off x="2144989" y="-2153344"/>
            <a:ext cx="5473326" cy="9763303"/>
          </a:xfrm>
          <a:prstGeom prst="rect">
            <a:avLst/>
          </a:prstGeom>
          <a:gradFill flip="none" rotWithShape="1">
            <a:gsLst>
              <a:gs pos="0">
                <a:schemeClr val="accent5">
                  <a:lumMod val="75000"/>
                  <a:alpha val="68000"/>
                </a:schemeClr>
              </a:gs>
              <a:gs pos="45000">
                <a:schemeClr val="accent5">
                  <a:lumMod val="60000"/>
                  <a:lumOff val="40000"/>
                  <a:alpha val="0"/>
                </a:schemeClr>
              </a:gs>
            </a:gsLst>
            <a:lin ang="19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7" name="Rectangle 6">
            <a:extLst>
              <a:ext uri="{FF2B5EF4-FFF2-40B4-BE49-F238E27FC236}">
                <a16:creationId xmlns:a16="http://schemas.microsoft.com/office/drawing/2014/main" id="{A35B8330-0A40-6340-3205-86A38459537F}"/>
              </a:ext>
            </a:extLst>
          </p:cNvPr>
          <p:cNvSpPr/>
          <p:nvPr/>
        </p:nvSpPr>
        <p:spPr>
          <a:xfrm flipV="1">
            <a:off x="1031672" y="2962966"/>
            <a:ext cx="11160328" cy="3895034"/>
          </a:xfrm>
          <a:prstGeom prst="rect">
            <a:avLst/>
          </a:prstGeom>
          <a:gradFill>
            <a:gsLst>
              <a:gs pos="0">
                <a:schemeClr val="accent5">
                  <a:lumMod val="75000"/>
                </a:schemeClr>
              </a:gs>
              <a:gs pos="42000">
                <a:schemeClr val="accent5">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 name="Rectangle 12">
            <a:extLst>
              <a:ext uri="{FF2B5EF4-FFF2-40B4-BE49-F238E27FC236}">
                <a16:creationId xmlns:a16="http://schemas.microsoft.com/office/drawing/2014/main" id="{DA413373-13C5-71D9-C45A-699B0F451355}"/>
              </a:ext>
              <a:ext uri="{C183D7F6-B498-43B3-948B-1728B52AA6E4}">
                <adec:decorative xmlns:adec="http://schemas.microsoft.com/office/drawing/2017/decorative" val="1"/>
              </a:ext>
            </a:extLst>
          </p:cNvPr>
          <p:cNvSpPr/>
          <p:nvPr/>
        </p:nvSpPr>
        <p:spPr>
          <a:xfrm rot="5400000" flipH="1" flipV="1">
            <a:off x="1233479" y="361146"/>
            <a:ext cx="5263375" cy="7730333"/>
          </a:xfrm>
          <a:prstGeom prst="rect">
            <a:avLst/>
          </a:prstGeom>
          <a:gradFill flip="none" rotWithShape="1">
            <a:gsLst>
              <a:gs pos="8000">
                <a:schemeClr val="accent2">
                  <a:lumMod val="75000"/>
                </a:schemeClr>
              </a:gs>
              <a:gs pos="50000">
                <a:schemeClr val="accent2">
                  <a:alpha val="0"/>
                </a:schemeClr>
              </a:gs>
            </a:gsLst>
            <a:lin ang="18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FFFFFF"/>
              </a:solidFill>
            </a:endParaRPr>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612648" y="2093976"/>
            <a:ext cx="8229600" cy="4178808"/>
          </a:xfrm>
        </p:spPr>
        <p:txBody>
          <a:bodyPr vert="horz" lIns="91440" tIns="45720" rIns="91440" bIns="45720" rtlCol="0" anchor="b">
            <a:normAutofit/>
          </a:bodyPr>
          <a:lstStyle>
            <a:lvl1pPr>
              <a:defRPr lang="en-US" sz="6600" dirty="0">
                <a:solidFill>
                  <a:schemeClr val="tx1"/>
                </a:solidFill>
              </a:defRPr>
            </a:lvl1pPr>
          </a:lstStyle>
          <a:p>
            <a:pPr lvl="0"/>
            <a:r>
              <a:rPr lang="en-US"/>
              <a:t>Click to edit Master title style</a:t>
            </a:r>
            <a:endParaRPr lang="en-US" dirty="0"/>
          </a:p>
        </p:txBody>
      </p:sp>
      <p:sp>
        <p:nvSpPr>
          <p:cNvPr id="15" name="Footer Placeholder 14">
            <a:extLst>
              <a:ext uri="{FF2B5EF4-FFF2-40B4-BE49-F238E27FC236}">
                <a16:creationId xmlns:a16="http://schemas.microsoft.com/office/drawing/2014/main" id="{C3B3753E-6E60-F731-58BF-7C4D0497E939}"/>
              </a:ext>
            </a:extLst>
          </p:cNvPr>
          <p:cNvSpPr>
            <a:spLocks noGrp="1"/>
          </p:cNvSpPr>
          <p:nvPr>
            <p:ph type="ftr" sz="quarter" idx="11"/>
          </p:nvPr>
        </p:nvSpPr>
        <p:spPr/>
        <p:txBody>
          <a:bodyPr/>
          <a:lstStyle>
            <a:lvl1pPr>
              <a:defRPr>
                <a:solidFill>
                  <a:schemeClr val="tx1"/>
                </a:solidFill>
              </a:defRPr>
            </a:lvl1pPr>
          </a:lstStyle>
          <a:p>
            <a:endParaRPr lang="en-US"/>
          </a:p>
        </p:txBody>
      </p:sp>
      <p:sp>
        <p:nvSpPr>
          <p:cNvPr id="14" name="Date Placeholder 13">
            <a:extLst>
              <a:ext uri="{FF2B5EF4-FFF2-40B4-BE49-F238E27FC236}">
                <a16:creationId xmlns:a16="http://schemas.microsoft.com/office/drawing/2014/main" id="{08CEB89B-6066-557A-EBEC-18307AC240FE}"/>
              </a:ext>
            </a:extLst>
          </p:cNvPr>
          <p:cNvSpPr>
            <a:spLocks noGrp="1"/>
          </p:cNvSpPr>
          <p:nvPr>
            <p:ph type="dt" sz="half" idx="10"/>
          </p:nvPr>
        </p:nvSpPr>
        <p:spPr/>
        <p:txBody>
          <a:bodyPr/>
          <a:lstStyle>
            <a:lvl1pPr>
              <a:defRPr>
                <a:solidFill>
                  <a:schemeClr val="tx1"/>
                </a:solidFill>
              </a:defRPr>
            </a:lvl1pPr>
          </a:lstStyle>
          <a:p>
            <a:fld id="{3AEEF7F6-ECFE-4473-B3E9-C91BE833927A}" type="datetimeFigureOut">
              <a:rPr lang="en-US" smtClean="0"/>
              <a:t>11/26/2025</a:t>
            </a:fld>
            <a:endParaRPr lang="en-US"/>
          </a:p>
        </p:txBody>
      </p:sp>
      <p:sp>
        <p:nvSpPr>
          <p:cNvPr id="16" name="Slide Number Placeholder 15">
            <a:extLst>
              <a:ext uri="{FF2B5EF4-FFF2-40B4-BE49-F238E27FC236}">
                <a16:creationId xmlns:a16="http://schemas.microsoft.com/office/drawing/2014/main" id="{C2114D5C-BE8D-24C7-4A79-C0C28376AA5F}"/>
              </a:ext>
            </a:extLst>
          </p:cNvPr>
          <p:cNvSpPr>
            <a:spLocks noGrp="1"/>
          </p:cNvSpPr>
          <p:nvPr>
            <p:ph type="sldNum" sz="quarter" idx="12"/>
          </p:nvPr>
        </p:nvSpPr>
        <p:spPr/>
        <p:txBody>
          <a:bodyPr/>
          <a:lstStyle>
            <a:lvl1pPr>
              <a:defRPr>
                <a:solidFill>
                  <a:schemeClr val="tx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235786277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Head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612646" y="2093976"/>
            <a:ext cx="8229600" cy="4178808"/>
          </a:xfrm>
        </p:spPr>
        <p:txBody>
          <a:bodyPr vert="horz" lIns="91440" tIns="45720" rIns="91440" bIns="45720" rtlCol="0" anchor="b">
            <a:normAutofit/>
          </a:bodyPr>
          <a:lstStyle>
            <a:lvl1pPr>
              <a:defRPr lang="en-US" sz="7200" dirty="0">
                <a:gradFill>
                  <a:gsLst>
                    <a:gs pos="0">
                      <a:schemeClr val="accent5"/>
                    </a:gs>
                    <a:gs pos="100000">
                      <a:schemeClr val="accent2"/>
                    </a:gs>
                  </a:gsLst>
                  <a:lin ang="6000000" scaled="0"/>
                </a:gradFill>
              </a:defRPr>
            </a:lvl1pPr>
          </a:lstStyle>
          <a:p>
            <a:pPr lvl="0"/>
            <a:r>
              <a:rPr lang="en-US"/>
              <a:t>Click to edit Master title style</a:t>
            </a:r>
            <a:endParaRPr lang="en-US" dirty="0"/>
          </a:p>
        </p:txBody>
      </p:sp>
      <p:sp>
        <p:nvSpPr>
          <p:cNvPr id="5" name="Footer Placeholder 4">
            <a:extLst>
              <a:ext uri="{FF2B5EF4-FFF2-40B4-BE49-F238E27FC236}">
                <a16:creationId xmlns:a16="http://schemas.microsoft.com/office/drawing/2014/main" id="{028F8ECD-BC5C-69B8-45CB-D6C697E807BB}"/>
              </a:ext>
            </a:extLst>
          </p:cNvPr>
          <p:cNvSpPr>
            <a:spLocks noGrp="1"/>
          </p:cNvSpPr>
          <p:nvPr>
            <p:ph type="ftr" sz="quarter" idx="11"/>
          </p:nvPr>
        </p:nvSpPr>
        <p:spPr/>
        <p:txBody>
          <a:bodyPr/>
          <a:lstStyle/>
          <a:p>
            <a:endParaRPr lang="en-US"/>
          </a:p>
        </p:txBody>
      </p:sp>
      <p:sp>
        <p:nvSpPr>
          <p:cNvPr id="4" name="Date Placeholder 3">
            <a:extLst>
              <a:ext uri="{FF2B5EF4-FFF2-40B4-BE49-F238E27FC236}">
                <a16:creationId xmlns:a16="http://schemas.microsoft.com/office/drawing/2014/main" id="{57F97286-C615-453F-E284-B5C22987E2C1}"/>
              </a:ext>
            </a:extLst>
          </p:cNvPr>
          <p:cNvSpPr>
            <a:spLocks noGrp="1"/>
          </p:cNvSpPr>
          <p:nvPr>
            <p:ph type="dt" sz="half" idx="10"/>
          </p:nvPr>
        </p:nvSpPr>
        <p:spPr/>
        <p:txBody>
          <a:body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96A721B8-1357-D164-0082-D2B50441B990}"/>
              </a:ext>
            </a:extLst>
          </p:cNvPr>
          <p:cNvSpPr>
            <a:spLocks noGrp="1"/>
          </p:cNvSpPr>
          <p:nvPr>
            <p:ph type="sldNum" sz="quarter" idx="12"/>
          </p:nvPr>
        </p:nvSpPr>
        <p:spPr/>
        <p:txBody>
          <a:bodyPr/>
          <a:lstStyle/>
          <a:p>
            <a:fld id="{5DAD859A-2C66-45B9-9A71-3CF205EC2D4A}" type="slidenum">
              <a:rPr lang="en-US" smtClean="0"/>
              <a:t>‹#›</a:t>
            </a:fld>
            <a:endParaRPr lang="en-US"/>
          </a:p>
        </p:txBody>
      </p:sp>
    </p:spTree>
    <p:extLst>
      <p:ext uri="{BB962C8B-B14F-4D97-AF65-F5344CB8AC3E}">
        <p14:creationId xmlns:p14="http://schemas.microsoft.com/office/powerpoint/2010/main" val="7776710"/>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02920"/>
            <a:ext cx="10954512" cy="119786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8" y="1801368"/>
            <a:ext cx="10954512" cy="4480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612648" y="6318504"/>
            <a:ext cx="4096512" cy="365760"/>
          </a:xfrm>
          <a:prstGeom prst="rect">
            <a:avLst/>
          </a:prstGeom>
        </p:spPr>
        <p:txBody>
          <a:bodyPr vert="horz" lIns="91440" tIns="45720" rIns="91440" bIns="45720" rtlCol="0" anchor="ctr"/>
          <a:lstStyle>
            <a:lvl1pPr algn="l">
              <a:defRPr sz="850">
                <a:solidFill>
                  <a:schemeClr val="tx1"/>
                </a:solidFill>
              </a:defRPr>
            </a:lvl1pPr>
          </a:lstStyle>
          <a:p>
            <a:endParaRPr lang="en-US"/>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8430768" y="6318504"/>
            <a:ext cx="3136392" cy="365760"/>
          </a:xfrm>
          <a:prstGeom prst="rect">
            <a:avLst/>
          </a:prstGeom>
        </p:spPr>
        <p:txBody>
          <a:bodyPr vert="horz" lIns="91440" tIns="45720" rIns="91440" bIns="45720" rtlCol="0" anchor="ctr"/>
          <a:lstStyle>
            <a:lvl1pPr algn="r">
              <a:defRPr sz="850">
                <a:solidFill>
                  <a:schemeClr val="tx1"/>
                </a:solidFill>
              </a:defRPr>
            </a:lvl1pPr>
          </a:lstStyle>
          <a:p>
            <a:fld id="{3AEEF7F6-ECFE-4473-B3E9-C91BE833927A}" type="datetimeFigureOut">
              <a:rPr lang="en-US" smtClean="0"/>
              <a:t>11/26/2025</a:t>
            </a:fld>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84864" y="6318504"/>
            <a:ext cx="493776" cy="365760"/>
          </a:xfrm>
          <a:prstGeom prst="rect">
            <a:avLst/>
          </a:prstGeom>
        </p:spPr>
        <p:txBody>
          <a:bodyPr vert="horz" lIns="91440" tIns="45720" rIns="91440" bIns="45720" rtlCol="0" anchor="ctr"/>
          <a:lstStyle>
            <a:lvl1pPr algn="r">
              <a:defRPr sz="850">
                <a:solidFill>
                  <a:schemeClr val="tx1"/>
                </a:solidFill>
              </a:defRPr>
            </a:lvl1pPr>
          </a:lstStyle>
          <a:p>
            <a:fld id="{5DAD859A-2C66-45B9-9A71-3CF205EC2D4A}" type="slidenum">
              <a:rPr lang="en-US" smtClean="0"/>
              <a:t>‹#›</a:t>
            </a:fld>
            <a:endParaRPr lang="en-US"/>
          </a:p>
        </p:txBody>
      </p:sp>
    </p:spTree>
    <p:extLst>
      <p:ext uri="{BB962C8B-B14F-4D97-AF65-F5344CB8AC3E}">
        <p14:creationId xmlns:p14="http://schemas.microsoft.com/office/powerpoint/2010/main" val="36557522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Lst>
  <p:txStyles>
    <p:titleStyle>
      <a:lvl1pPr algn="l" defTabSz="914400" rtl="0" eaLnBrk="1" latinLnBrk="0" hangingPunct="1">
        <a:lnSpc>
          <a:spcPct val="90000"/>
        </a:lnSpc>
        <a:spcBef>
          <a:spcPct val="0"/>
        </a:spcBef>
        <a:buNone/>
        <a:defRPr sz="28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4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C961937B-6979-84F7-732D-72AC446132D8}"/>
              </a:ext>
            </a:extLst>
          </p:cNvPr>
          <p:cNvSpPr>
            <a:spLocks noGrp="1"/>
          </p:cNvSpPr>
          <p:nvPr>
            <p:ph type="ctrTitle"/>
          </p:nvPr>
        </p:nvSpPr>
        <p:spPr>
          <a:xfrm>
            <a:off x="245805" y="4916129"/>
            <a:ext cx="11838039" cy="1117274"/>
          </a:xfrm>
        </p:spPr>
        <p:txBody>
          <a:bodyPr>
            <a:noAutofit/>
          </a:bodyPr>
          <a:lstStyle/>
          <a:p>
            <a:pPr algn="ctr"/>
            <a:br>
              <a:rPr lang="en-US" sz="2800" b="1" i="1" dirty="0">
                <a:solidFill>
                  <a:srgbClr val="FF0000"/>
                </a:solidFill>
              </a:rPr>
            </a:br>
            <a:r>
              <a:rPr lang="fr-FR" sz="2800" b="1" i="1" dirty="0">
                <a:solidFill>
                  <a:srgbClr val="00B050"/>
                </a:solidFill>
              </a:rPr>
              <a:t>Transformer les idées marocaines en impact durable</a:t>
            </a:r>
            <a:br>
              <a:rPr lang="en-US" sz="2800" b="1" i="1" dirty="0"/>
            </a:br>
            <a:r>
              <a:rPr lang="en-US" sz="2800" b="1" i="1" dirty="0">
                <a:solidFill>
                  <a:srgbClr val="C00000"/>
                </a:solidFill>
              </a:rPr>
              <a:t>Transforming Moroccan Ideas into Sustainable Impact</a:t>
            </a:r>
          </a:p>
        </p:txBody>
      </p:sp>
      <p:pic>
        <p:nvPicPr>
          <p:cNvPr id="38" name="Picture 37" descr="A person looking at a device&#10;&#10;AI-generated content may be incorrect.">
            <a:extLst>
              <a:ext uri="{FF2B5EF4-FFF2-40B4-BE49-F238E27FC236}">
                <a16:creationId xmlns:a16="http://schemas.microsoft.com/office/drawing/2014/main" id="{23D193D4-4B26-BD51-FA43-EC4CEEE2E2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3162" y="1890802"/>
            <a:ext cx="8839200" cy="3151451"/>
          </a:xfrm>
          <a:prstGeom prst="rect">
            <a:avLst/>
          </a:prstGeom>
        </p:spPr>
      </p:pic>
      <p:pic>
        <p:nvPicPr>
          <p:cNvPr id="40" name="Picture 39" descr="A logo with text on it&#10;&#10;AI-generated content may be incorrect.">
            <a:extLst>
              <a:ext uri="{FF2B5EF4-FFF2-40B4-BE49-F238E27FC236}">
                <a16:creationId xmlns:a16="http://schemas.microsoft.com/office/drawing/2014/main" id="{BF98B8D1-4BEC-CA5B-230C-3CC959683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1" name="Title 11">
            <a:extLst>
              <a:ext uri="{FF2B5EF4-FFF2-40B4-BE49-F238E27FC236}">
                <a16:creationId xmlns:a16="http://schemas.microsoft.com/office/drawing/2014/main" id="{2C485DFC-93E2-946A-C296-B53221C08563}"/>
              </a:ext>
            </a:extLst>
          </p:cNvPr>
          <p:cNvSpPr txBox="1">
            <a:spLocks/>
          </p:cNvSpPr>
          <p:nvPr/>
        </p:nvSpPr>
        <p:spPr>
          <a:xfrm>
            <a:off x="176980" y="824597"/>
            <a:ext cx="11838039" cy="1935599"/>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0" kern="1200" dirty="0">
                <a:gradFill>
                  <a:gsLst>
                    <a:gs pos="0">
                      <a:schemeClr val="accent2"/>
                    </a:gs>
                    <a:gs pos="100000">
                      <a:schemeClr val="accent5"/>
                    </a:gs>
                  </a:gsLst>
                  <a:lin ang="15600000" scaled="0"/>
                </a:gradFill>
                <a:latin typeface="+mj-lt"/>
                <a:ea typeface="+mj-ea"/>
                <a:cs typeface="+mj-cs"/>
              </a:defRPr>
            </a:lvl1pPr>
          </a:lstStyle>
          <a:p>
            <a:pPr algn="ctr"/>
            <a:r>
              <a:rPr lang="ar-SA" sz="2800" b="1" i="1" dirty="0">
                <a:solidFill>
                  <a:srgbClr val="00B050"/>
                </a:solidFill>
              </a:rPr>
              <a:t>تحويل الأفكار المغربية إلى تأثير مستدام</a:t>
            </a:r>
            <a:br>
              <a:rPr lang="ar-SA" sz="2800" b="1" i="1" dirty="0">
                <a:solidFill>
                  <a:srgbClr val="FF0000"/>
                </a:solidFill>
              </a:rPr>
            </a:br>
            <a:r>
              <a:rPr lang="tzm-Tfng-MA" sz="2800" b="1" i="1" dirty="0">
                <a:solidFill>
                  <a:srgbClr val="FF0000"/>
                </a:solidFill>
              </a:rPr>
              <a:t>ⴰⵙⵙⴰⴳⵏ ⵉⴹⵕⴰⵡⴰⵏ ⵉⵎⵖⵔⴱⵉⵢⵏ ⵖⵔ ⴰⵎⵔⵔⴰ ⵉⵎⵙⵙⴰⵏⵓⵜⴰⵏ</a:t>
            </a:r>
            <a:br>
              <a:rPr lang="tzm-Tfng-MA" sz="2800" b="1" i="1" dirty="0">
                <a:solidFill>
                  <a:srgbClr val="FF0000"/>
                </a:solidFill>
              </a:rPr>
            </a:br>
            <a:r>
              <a:rPr lang="en-US" sz="2800" b="1" i="1" dirty="0">
                <a:solidFill>
                  <a:srgbClr val="00B050"/>
                </a:solidFill>
              </a:rPr>
              <a:t>\</a:t>
            </a:r>
            <a:endParaRPr lang="en-US" sz="2800" b="1" i="1" dirty="0">
              <a:solidFill>
                <a:srgbClr val="C00000"/>
              </a:solidFill>
            </a:endParaRPr>
          </a:p>
        </p:txBody>
      </p:sp>
    </p:spTree>
    <p:extLst>
      <p:ext uri="{BB962C8B-B14F-4D97-AF65-F5344CB8AC3E}">
        <p14:creationId xmlns:p14="http://schemas.microsoft.com/office/powerpoint/2010/main" val="481140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92F7A0E-3FD6-B6CD-943A-E5DAB035226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48612C-B282-1243-5370-DD2970993C09}"/>
              </a:ext>
            </a:extLst>
          </p:cNvPr>
          <p:cNvSpPr>
            <a:spLocks noGrp="1"/>
          </p:cNvSpPr>
          <p:nvPr>
            <p:ph sz="quarter" idx="13"/>
          </p:nvPr>
        </p:nvSpPr>
        <p:spPr>
          <a:xfrm>
            <a:off x="5516880" y="1223373"/>
            <a:ext cx="6675120" cy="4041059"/>
          </a:xfrm>
        </p:spPr>
        <p:txBody>
          <a:bodyPr>
            <a:noAutofit/>
          </a:bodyPr>
          <a:lstStyle/>
          <a:p>
            <a:r>
              <a:rPr lang="en-US" sz="1600" b="1" dirty="0"/>
              <a:t>Moroccan entrepreneurs face 3 critical barriers:</a:t>
            </a:r>
          </a:p>
          <a:p>
            <a:pPr lvl="1">
              <a:buFont typeface="Wingdings" panose="05000000000000000000" pitchFamily="2" charset="2"/>
              <a:buChar char="Ø"/>
            </a:pPr>
            <a:r>
              <a:rPr lang="en-US" sz="1600" b="1" dirty="0"/>
              <a:t>Validation Gap</a:t>
            </a:r>
          </a:p>
          <a:p>
            <a:pPr lvl="2">
              <a:buFont typeface="Wingdings" panose="05000000000000000000" pitchFamily="2" charset="2"/>
              <a:buChar char="v"/>
            </a:pPr>
            <a:r>
              <a:rPr lang="fr-FR" sz="1600" b="1" dirty="0"/>
              <a:t>90% des idées échouent car elles ne sont pas validées avant de construire.</a:t>
            </a:r>
          </a:p>
          <a:p>
            <a:pPr lvl="2">
              <a:buFont typeface="Wingdings" panose="05000000000000000000" pitchFamily="2" charset="2"/>
              <a:buChar char="v"/>
            </a:pPr>
            <a:r>
              <a:rPr lang="fr-FR" sz="1600" b="1" dirty="0"/>
              <a:t>La recherche de marché est coûteuse (5K-10K$) et difficile d'accès.</a:t>
            </a:r>
          </a:p>
          <a:p>
            <a:pPr lvl="1">
              <a:buFont typeface="Wingdings" panose="05000000000000000000" pitchFamily="2" charset="2"/>
              <a:buChar char="Ø"/>
            </a:pPr>
            <a:r>
              <a:rPr lang="en-US" sz="1600" b="1" dirty="0"/>
              <a:t>Preferences</a:t>
            </a:r>
          </a:p>
          <a:p>
            <a:pPr lvl="2">
              <a:buFont typeface="Wingdings" panose="05000000000000000000" pitchFamily="2" charset="2"/>
              <a:buChar char="v"/>
            </a:pPr>
            <a:r>
              <a:rPr lang="fr-FR" sz="1600" b="1" dirty="0"/>
              <a:t>70% des Marocains préfèrent la voix à la saisie (Darija/Tamazight).</a:t>
            </a:r>
          </a:p>
          <a:p>
            <a:pPr lvl="1">
              <a:buFont typeface="Wingdings" panose="05000000000000000000" pitchFamily="2" charset="2"/>
              <a:buChar char="Ø"/>
            </a:pPr>
            <a:r>
              <a:rPr lang="en-US" sz="1600" b="1" dirty="0"/>
              <a:t>Mentor Access</a:t>
            </a:r>
          </a:p>
          <a:p>
            <a:pPr lvl="2">
              <a:buFont typeface="Wingdings" panose="05000000000000000000" pitchFamily="2" charset="2"/>
              <a:buChar char="v"/>
            </a:pPr>
            <a:r>
              <a:rPr lang="fr-FR" sz="1600" b="1" dirty="0"/>
              <a:t>Mentorat local limité ; expertise de la diaspora reste inexploitée.</a:t>
            </a:r>
          </a:p>
          <a:p>
            <a:pPr lvl="2">
              <a:buFont typeface="Wingdings" panose="05000000000000000000" pitchFamily="2" charset="2"/>
              <a:buChar char="v"/>
            </a:pPr>
            <a:r>
              <a:rPr lang="fr-FR" sz="1600" b="1" dirty="0"/>
              <a:t>Aucun système de </a:t>
            </a:r>
            <a:r>
              <a:rPr lang="fr-FR" sz="1600" b="1" dirty="0" err="1"/>
              <a:t>matching</a:t>
            </a:r>
            <a:r>
              <a:rPr lang="fr-FR" sz="1600" b="1" dirty="0"/>
              <a:t> structuré.</a:t>
            </a:r>
          </a:p>
          <a:p>
            <a:pPr lvl="1">
              <a:buFont typeface="Wingdings" panose="05000000000000000000" pitchFamily="2" charset="2"/>
              <a:buChar char="Ø"/>
            </a:pPr>
            <a:r>
              <a:rPr lang="en-US" sz="1600" b="1" dirty="0"/>
              <a:t>Market Context:</a:t>
            </a:r>
          </a:p>
          <a:p>
            <a:pPr lvl="2">
              <a:buFont typeface="Wingdings" panose="05000000000000000000" pitchFamily="2" charset="2"/>
              <a:buChar char="v"/>
            </a:pPr>
            <a:r>
              <a:rPr lang="fr-FR" sz="1600" b="1" dirty="0"/>
              <a:t>Malgré la croissance de l'écosystème (94,96M$ levés en 2024, triplé depuis 2023), les tours individuels restent petits.</a:t>
            </a:r>
          </a:p>
          <a:p>
            <a:pPr lvl="2">
              <a:buFont typeface="Wingdings" panose="05000000000000000000" pitchFamily="2" charset="2"/>
              <a:buChar char="v"/>
            </a:pPr>
            <a:r>
              <a:rPr lang="fr-FR" sz="1600" b="1" dirty="0"/>
              <a:t>74% de pénétration internet crée une opportunité massive inexploitée.</a:t>
            </a:r>
          </a:p>
          <a:p>
            <a:endParaRPr lang="en-US" sz="1600" b="1" dirty="0"/>
          </a:p>
        </p:txBody>
      </p:sp>
      <p:pic>
        <p:nvPicPr>
          <p:cNvPr id="5" name="Picture 4" descr="A person sitting on the floor using a computer&#10;&#10;AI-generated content may be incorrect.">
            <a:extLst>
              <a:ext uri="{FF2B5EF4-FFF2-40B4-BE49-F238E27FC236}">
                <a16:creationId xmlns:a16="http://schemas.microsoft.com/office/drawing/2014/main" id="{182433F4-AFF0-B48B-22DD-1CC7665B11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219199"/>
            <a:ext cx="5516881" cy="5093919"/>
          </a:xfrm>
          <a:prstGeom prst="rect">
            <a:avLst/>
          </a:prstGeom>
        </p:spPr>
      </p:pic>
      <p:pic>
        <p:nvPicPr>
          <p:cNvPr id="2" name="Picture 1" descr="A logo with text on it&#10;&#10;AI-generated content may be incorrect.">
            <a:extLst>
              <a:ext uri="{FF2B5EF4-FFF2-40B4-BE49-F238E27FC236}">
                <a16:creationId xmlns:a16="http://schemas.microsoft.com/office/drawing/2014/main" id="{4F6A1EEF-47FE-8877-5925-A2712F106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30C7E435-79BD-1EE1-8B0A-228F219460AF}"/>
              </a:ext>
            </a:extLst>
          </p:cNvPr>
          <p:cNvSpPr txBox="1"/>
          <p:nvPr/>
        </p:nvSpPr>
        <p:spPr>
          <a:xfrm>
            <a:off x="3106994" y="235974"/>
            <a:ext cx="5781367" cy="369332"/>
          </a:xfrm>
          <a:prstGeom prst="rect">
            <a:avLst/>
          </a:prstGeom>
          <a:noFill/>
        </p:spPr>
        <p:txBody>
          <a:bodyPr wrap="square" rtlCol="0">
            <a:spAutoFit/>
          </a:bodyPr>
          <a:lstStyle/>
          <a:p>
            <a:r>
              <a:rPr lang="fr-FR" b="1" dirty="0"/>
              <a:t>LE DÉFI : LES GRANDES IDÉES MEURENT NON TESTÉES</a:t>
            </a:r>
          </a:p>
        </p:txBody>
      </p:sp>
    </p:spTree>
    <p:extLst>
      <p:ext uri="{BB962C8B-B14F-4D97-AF65-F5344CB8AC3E}">
        <p14:creationId xmlns:p14="http://schemas.microsoft.com/office/powerpoint/2010/main" val="20979347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1CC914F-3B0D-1BEC-D521-1E9860BE2D1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2A9B5B-2578-0E9F-CFF0-420CCDC49225}"/>
              </a:ext>
            </a:extLst>
          </p:cNvPr>
          <p:cNvSpPr>
            <a:spLocks noGrp="1"/>
          </p:cNvSpPr>
          <p:nvPr>
            <p:ph sz="quarter" idx="13"/>
          </p:nvPr>
        </p:nvSpPr>
        <p:spPr>
          <a:xfrm>
            <a:off x="4892040" y="1219199"/>
            <a:ext cx="6675120" cy="4041059"/>
          </a:xfrm>
        </p:spPr>
        <p:txBody>
          <a:bodyPr>
            <a:noAutofit/>
          </a:bodyPr>
          <a:lstStyle/>
          <a:p>
            <a:r>
              <a:rPr lang="fr-FR" sz="1600" b="1" dirty="0"/>
              <a:t>Proposition de Valeur Principale :"Tu es convaincu que ton idée est un business ? Valide-la avec ta voix."</a:t>
            </a:r>
          </a:p>
          <a:p>
            <a:r>
              <a:rPr lang="fr-FR" sz="1600" b="1" dirty="0"/>
              <a:t>7 Agents IA travaillent ensemble pour :</a:t>
            </a:r>
          </a:p>
          <a:p>
            <a:pPr marL="0" indent="0">
              <a:buNone/>
            </a:pPr>
            <a:r>
              <a:rPr lang="fr-FR" sz="1600" b="1" dirty="0"/>
              <a:t>✅ Extraire les idées de la voix (Darija/Tamazight/Français/Anglais)</a:t>
            </a:r>
          </a:p>
          <a:p>
            <a:pPr marL="0" indent="0">
              <a:buNone/>
            </a:pPr>
            <a:r>
              <a:rPr lang="fr-FR" sz="1600" b="1" dirty="0"/>
              <a:t>✅ Analyser la faisabilité et l'impact</a:t>
            </a:r>
          </a:p>
          <a:p>
            <a:pPr marL="0" indent="0">
              <a:buNone/>
            </a:pPr>
            <a:r>
              <a:rPr lang="fr-FR" sz="1600" b="1" dirty="0"/>
              <a:t>✅ Noter l'alignement avec les priorités du Maroc</a:t>
            </a:r>
          </a:p>
          <a:p>
            <a:pPr marL="0" indent="0">
              <a:buNone/>
            </a:pPr>
            <a:r>
              <a:rPr lang="fr-FR" sz="1600" b="1" dirty="0"/>
              <a:t>✅ Matcher avec les mentors de la diaspora </a:t>
            </a:r>
          </a:p>
          <a:p>
            <a:pPr marL="0" indent="0">
              <a:buNone/>
            </a:pPr>
            <a:r>
              <a:rPr lang="fr-FR" sz="1600" b="1" dirty="0"/>
              <a:t>✅ Générer des </a:t>
            </a:r>
            <a:r>
              <a:rPr lang="fr-FR" sz="1600" b="1" dirty="0" err="1"/>
              <a:t>PDFs</a:t>
            </a:r>
            <a:r>
              <a:rPr lang="fr-FR" sz="1600" b="1" dirty="0"/>
              <a:t> prêts pour les autres </a:t>
            </a:r>
            <a:r>
              <a:rPr lang="fr-FR" sz="1600" b="1" dirty="0" err="1"/>
              <a:t>etapes</a:t>
            </a:r>
            <a:endParaRPr lang="fr-FR" sz="1600" b="1" dirty="0"/>
          </a:p>
          <a:p>
            <a:pPr marL="0" indent="0">
              <a:buNone/>
            </a:pPr>
            <a:r>
              <a:rPr lang="fr-FR" sz="1600" b="1" dirty="0"/>
              <a:t>✅ Partager via WhatsApp pour validation virale.</a:t>
            </a:r>
          </a:p>
          <a:p>
            <a:endParaRPr lang="en-US" sz="1600" b="1" dirty="0"/>
          </a:p>
        </p:txBody>
      </p:sp>
      <p:pic>
        <p:nvPicPr>
          <p:cNvPr id="2" name="Picture 1" descr="A logo with text on it&#10;&#10;AI-generated content may be incorrect.">
            <a:extLst>
              <a:ext uri="{FF2B5EF4-FFF2-40B4-BE49-F238E27FC236}">
                <a16:creationId xmlns:a16="http://schemas.microsoft.com/office/drawing/2014/main" id="{71415E21-ECDE-870D-893C-5DCC34D9CD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476DA561-ED5F-F59C-7505-57EBE4C64AE8}"/>
              </a:ext>
            </a:extLst>
          </p:cNvPr>
          <p:cNvSpPr txBox="1"/>
          <p:nvPr/>
        </p:nvSpPr>
        <p:spPr>
          <a:xfrm>
            <a:off x="3106994" y="235974"/>
            <a:ext cx="5781367" cy="369332"/>
          </a:xfrm>
          <a:prstGeom prst="rect">
            <a:avLst/>
          </a:prstGeom>
          <a:noFill/>
        </p:spPr>
        <p:txBody>
          <a:bodyPr wrap="square" rtlCol="0">
            <a:spAutoFit/>
          </a:bodyPr>
          <a:lstStyle/>
          <a:p>
            <a:r>
              <a:rPr lang="fr-FR" b="1" dirty="0"/>
              <a:t>IA vocale qui valide les idées en 3 minutes</a:t>
            </a:r>
          </a:p>
        </p:txBody>
      </p:sp>
      <p:pic>
        <p:nvPicPr>
          <p:cNvPr id="11" name="Picture 10" descr="A person looking at a diagram">
            <a:extLst>
              <a:ext uri="{FF2B5EF4-FFF2-40B4-BE49-F238E27FC236}">
                <a16:creationId xmlns:a16="http://schemas.microsoft.com/office/drawing/2014/main" id="{0677F29B-E66D-3112-D3F3-7966391F97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66683"/>
            <a:ext cx="4892040" cy="3755923"/>
          </a:xfrm>
          <a:prstGeom prst="rect">
            <a:avLst/>
          </a:prstGeom>
        </p:spPr>
      </p:pic>
    </p:spTree>
    <p:extLst>
      <p:ext uri="{BB962C8B-B14F-4D97-AF65-F5344CB8AC3E}">
        <p14:creationId xmlns:p14="http://schemas.microsoft.com/office/powerpoint/2010/main" val="3463018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656923A-97E5-24AB-BEEE-A0845DDF025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352A8B-7ACB-C99C-04FC-B61B1E8AD724}"/>
              </a:ext>
            </a:extLst>
          </p:cNvPr>
          <p:cNvSpPr>
            <a:spLocks noGrp="1"/>
          </p:cNvSpPr>
          <p:nvPr>
            <p:ph sz="quarter" idx="13"/>
          </p:nvPr>
        </p:nvSpPr>
        <p:spPr>
          <a:xfrm>
            <a:off x="4892040" y="1219199"/>
            <a:ext cx="6675120" cy="4041059"/>
          </a:xfrm>
        </p:spPr>
        <p:txBody>
          <a:bodyPr>
            <a:noAutofit/>
          </a:bodyPr>
          <a:lstStyle/>
          <a:p>
            <a:r>
              <a:rPr lang="en-US" sz="1600" b="1" dirty="0"/>
              <a:t>L'UTILISATEUR PARLE: </a:t>
            </a:r>
            <a:r>
              <a:rPr lang="en-US" sz="1600" b="1" dirty="0" err="1"/>
              <a:t>Enregistrement</a:t>
            </a:r>
            <a:r>
              <a:rPr lang="en-US" sz="1600" b="1" dirty="0"/>
              <a:t> vocal </a:t>
            </a:r>
            <a:r>
              <a:rPr lang="en-US" sz="1600" b="1" dirty="0" err="1"/>
              <a:t>en</a:t>
            </a:r>
            <a:r>
              <a:rPr lang="en-US" sz="1600" b="1" dirty="0"/>
              <a:t> Darija/Tamazight/</a:t>
            </a:r>
            <a:r>
              <a:rPr lang="en-US" sz="1600" b="1" dirty="0" err="1"/>
              <a:t>Francais</a:t>
            </a:r>
            <a:r>
              <a:rPr lang="en-US" sz="1600" b="1" dirty="0"/>
              <a:t>/English</a:t>
            </a:r>
          </a:p>
          <a:p>
            <a:pPr lvl="1">
              <a:buFont typeface="Wingdings" panose="05000000000000000000" pitchFamily="2" charset="2"/>
              <a:buChar char="Ø"/>
            </a:pPr>
            <a:r>
              <a:rPr lang="en-US" sz="1600" b="1" dirty="0"/>
              <a:t>7 AGENTS IA ANALYSENT**</a:t>
            </a:r>
          </a:p>
          <a:p>
            <a:pPr lvl="2">
              <a:buFont typeface="Wingdings" panose="05000000000000000000" pitchFamily="2" charset="2"/>
              <a:buChar char="v"/>
            </a:pPr>
            <a:r>
              <a:rPr lang="en-US" sz="1600" b="1" dirty="0"/>
              <a:t>Agent 1 : </a:t>
            </a:r>
            <a:r>
              <a:rPr lang="en-US" sz="1600" b="1" dirty="0" err="1"/>
              <a:t>Extraire</a:t>
            </a:r>
            <a:r>
              <a:rPr lang="en-US" sz="1600" b="1" dirty="0"/>
              <a:t> et Clarifier</a:t>
            </a:r>
          </a:p>
          <a:p>
            <a:pPr lvl="2">
              <a:buFont typeface="Wingdings" panose="05000000000000000000" pitchFamily="2" charset="2"/>
              <a:buChar char="v"/>
            </a:pPr>
            <a:r>
              <a:rPr lang="en-US" sz="1600" b="1" dirty="0"/>
              <a:t>Agent 2-4 : </a:t>
            </a:r>
            <a:r>
              <a:rPr lang="en-US" sz="1600" b="1" dirty="0" err="1"/>
              <a:t>Faisabilité</a:t>
            </a:r>
            <a:r>
              <a:rPr lang="en-US" sz="1600" b="1" dirty="0"/>
              <a:t>, Impact, et Notation ODD</a:t>
            </a:r>
          </a:p>
          <a:p>
            <a:pPr lvl="2">
              <a:buFont typeface="Wingdings" panose="05000000000000000000" pitchFamily="2" charset="2"/>
              <a:buChar char="v"/>
            </a:pPr>
            <a:r>
              <a:rPr lang="en-US" sz="1600" b="1" dirty="0"/>
              <a:t>Agent 5 : Matching de Mentors (Diaspora + Local)</a:t>
            </a:r>
          </a:p>
          <a:p>
            <a:pPr lvl="2">
              <a:buFont typeface="Wingdings" panose="05000000000000000000" pitchFamily="2" charset="2"/>
              <a:buChar char="v"/>
            </a:pPr>
            <a:r>
              <a:rPr lang="en-US" sz="1600" b="1" dirty="0"/>
              <a:t>Agent 6-7 : Notification et Feature Flagging</a:t>
            </a:r>
          </a:p>
          <a:p>
            <a:r>
              <a:rPr lang="en-US" sz="1600" b="1" dirty="0"/>
              <a:t>RÉSULTATS INSTANTANÉS</a:t>
            </a:r>
          </a:p>
          <a:p>
            <a:r>
              <a:rPr lang="en-US" sz="1600" b="1" dirty="0"/>
              <a:t>Score IA, </a:t>
            </a:r>
            <a:r>
              <a:rPr lang="en-US" sz="1600" b="1" dirty="0" err="1"/>
              <a:t>Niveau</a:t>
            </a:r>
            <a:r>
              <a:rPr lang="en-US" sz="1600" b="1" dirty="0"/>
              <a:t> de Qualification, Matches de Mentors, Plan </a:t>
            </a:r>
            <a:r>
              <a:rPr lang="en-US" sz="1600" b="1" dirty="0" err="1"/>
              <a:t>d'Action</a:t>
            </a:r>
            <a:endParaRPr lang="en-US" sz="1600" b="1" dirty="0"/>
          </a:p>
          <a:p>
            <a:r>
              <a:rPr lang="en-US" sz="1600" b="1" dirty="0"/>
              <a:t>PARTAGER ET VALIDER</a:t>
            </a:r>
          </a:p>
          <a:p>
            <a:r>
              <a:rPr lang="en-US" sz="1600" b="1" dirty="0"/>
              <a:t>Partage WhatsApp pour retour </a:t>
            </a:r>
            <a:r>
              <a:rPr lang="en-US" sz="1600" b="1" dirty="0" err="1"/>
              <a:t>communautaire</a:t>
            </a:r>
            <a:r>
              <a:rPr lang="en-US" sz="1600" b="1" dirty="0"/>
              <a:t>.</a:t>
            </a:r>
          </a:p>
          <a:p>
            <a:endParaRPr lang="en-US" sz="1600" b="1" dirty="0"/>
          </a:p>
        </p:txBody>
      </p:sp>
      <p:pic>
        <p:nvPicPr>
          <p:cNvPr id="2" name="Picture 1" descr="A logo with text on it&#10;&#10;AI-generated content may be incorrect.">
            <a:extLst>
              <a:ext uri="{FF2B5EF4-FFF2-40B4-BE49-F238E27FC236}">
                <a16:creationId xmlns:a16="http://schemas.microsoft.com/office/drawing/2014/main" id="{53240E24-6595-8AE3-33DC-A55B0841B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78558B89-2114-0BA4-0DF6-EDDB177095C1}"/>
              </a:ext>
            </a:extLst>
          </p:cNvPr>
          <p:cNvSpPr txBox="1"/>
          <p:nvPr/>
        </p:nvSpPr>
        <p:spPr>
          <a:xfrm>
            <a:off x="3106994" y="235974"/>
            <a:ext cx="6882580" cy="369332"/>
          </a:xfrm>
          <a:prstGeom prst="rect">
            <a:avLst/>
          </a:prstGeom>
          <a:noFill/>
        </p:spPr>
        <p:txBody>
          <a:bodyPr wrap="square" rtlCol="0">
            <a:spAutoFit/>
          </a:bodyPr>
          <a:lstStyle/>
          <a:p>
            <a:r>
              <a:rPr lang="fr-FR" b="1" dirty="0"/>
              <a:t>COMMENT ÇA MARCHE : PARCOURS DE VALIDATION DE 3 MINUTES</a:t>
            </a:r>
          </a:p>
        </p:txBody>
      </p:sp>
      <p:pic>
        <p:nvPicPr>
          <p:cNvPr id="6" name="Picture 5" descr="A person with a phone in his hand">
            <a:extLst>
              <a:ext uri="{FF2B5EF4-FFF2-40B4-BE49-F238E27FC236}">
                <a16:creationId xmlns:a16="http://schemas.microsoft.com/office/drawing/2014/main" id="{6FDEAD12-0DC4-FA60-67E6-35F3FD4C97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308345"/>
            <a:ext cx="4892040" cy="4330455"/>
          </a:xfrm>
          <a:prstGeom prst="rect">
            <a:avLst/>
          </a:prstGeom>
        </p:spPr>
      </p:pic>
    </p:spTree>
    <p:extLst>
      <p:ext uri="{BB962C8B-B14F-4D97-AF65-F5344CB8AC3E}">
        <p14:creationId xmlns:p14="http://schemas.microsoft.com/office/powerpoint/2010/main" val="3303932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97C72F8-EFEB-219D-6D64-DDFD56BAF35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F3B9B7-BE1B-2872-DE50-FE4CBDD60A9A}"/>
              </a:ext>
            </a:extLst>
          </p:cNvPr>
          <p:cNvSpPr>
            <a:spLocks noGrp="1"/>
          </p:cNvSpPr>
          <p:nvPr>
            <p:ph sz="quarter" idx="13"/>
          </p:nvPr>
        </p:nvSpPr>
        <p:spPr>
          <a:xfrm>
            <a:off x="5516880" y="1542384"/>
            <a:ext cx="6675120" cy="4041059"/>
          </a:xfrm>
        </p:spPr>
        <p:txBody>
          <a:bodyPr>
            <a:noAutofit/>
          </a:bodyPr>
          <a:lstStyle/>
          <a:p>
            <a:r>
              <a:rPr lang="en-US" sz="1600" b="1" dirty="0"/>
              <a:t>Frontend :** Next.js 16 (React 19), TypeScript, Prêt pour PWA.</a:t>
            </a:r>
          </a:p>
          <a:p>
            <a:r>
              <a:rPr lang="en-US" sz="1600" b="1" dirty="0"/>
              <a:t>Backend : </a:t>
            </a:r>
            <a:r>
              <a:rPr lang="en-US" sz="1600" b="1" dirty="0" err="1"/>
              <a:t>Supabase</a:t>
            </a:r>
            <a:r>
              <a:rPr lang="en-US" sz="1600" b="1" dirty="0"/>
              <a:t> (PostgreSQL + Realtime), </a:t>
            </a:r>
            <a:r>
              <a:rPr lang="en-US" sz="1600" b="1" dirty="0" err="1"/>
              <a:t>Fonctions</a:t>
            </a:r>
            <a:r>
              <a:rPr lang="en-US" sz="1600" b="1" dirty="0"/>
              <a:t> serverless.</a:t>
            </a:r>
          </a:p>
          <a:p>
            <a:r>
              <a:rPr lang="en-US" sz="1600" b="1" dirty="0"/>
              <a:t>IA/ML : Claude 3.5 Sonnet, Orchestration multi-agents </a:t>
            </a:r>
            <a:r>
              <a:rPr lang="en-US" sz="1600" b="1" dirty="0" err="1"/>
              <a:t>personnalisée</a:t>
            </a:r>
            <a:r>
              <a:rPr lang="en-US" sz="1600" b="1" dirty="0"/>
              <a:t>, NLP multi-</a:t>
            </a:r>
            <a:r>
              <a:rPr lang="en-US" sz="1600" b="1" dirty="0" err="1"/>
              <a:t>langues</a:t>
            </a:r>
            <a:r>
              <a:rPr lang="en-US" sz="1600" b="1" dirty="0"/>
              <a:t>.</a:t>
            </a:r>
          </a:p>
          <a:p>
            <a:r>
              <a:rPr lang="en-US" sz="1600" b="1" dirty="0"/>
              <a:t>Infrastructure :</a:t>
            </a:r>
            <a:r>
              <a:rPr lang="en-US" sz="1600" b="1" dirty="0" err="1"/>
              <a:t>Vercel</a:t>
            </a:r>
            <a:r>
              <a:rPr lang="en-US" sz="1600" b="1" dirty="0"/>
              <a:t> (CDN Global), API WhatsApp Business, </a:t>
            </a:r>
            <a:r>
              <a:rPr lang="en-US" sz="1600" b="1" dirty="0" err="1"/>
              <a:t>Optimisé</a:t>
            </a:r>
            <a:r>
              <a:rPr lang="en-US" sz="1600" b="1" dirty="0"/>
              <a:t> pour 2G.</a:t>
            </a:r>
          </a:p>
          <a:p>
            <a:r>
              <a:rPr lang="en-US" sz="1600" b="1" dirty="0" err="1"/>
              <a:t>Sécurité</a:t>
            </a:r>
            <a:r>
              <a:rPr lang="en-US" sz="1600" b="1" dirty="0"/>
              <a:t> et </a:t>
            </a:r>
            <a:r>
              <a:rPr lang="en-US" sz="1600" b="1" dirty="0" err="1"/>
              <a:t>Conformité</a:t>
            </a:r>
            <a:r>
              <a:rPr lang="en-US" sz="1600" b="1" dirty="0"/>
              <a:t> (PDPL) :</a:t>
            </a:r>
          </a:p>
          <a:p>
            <a:pPr lvl="1">
              <a:buFont typeface="Wingdings" panose="05000000000000000000" pitchFamily="2" charset="2"/>
              <a:buChar char="Ø"/>
            </a:pPr>
            <a:r>
              <a:rPr lang="en-US" sz="1600" b="1" dirty="0" err="1"/>
              <a:t>Hachage</a:t>
            </a:r>
            <a:r>
              <a:rPr lang="en-US" sz="1600" b="1" dirty="0"/>
              <a:t> des </a:t>
            </a:r>
            <a:r>
              <a:rPr lang="en-US" sz="1600" b="1" dirty="0" err="1"/>
              <a:t>numéros</a:t>
            </a:r>
            <a:r>
              <a:rPr lang="en-US" sz="1600" b="1" dirty="0"/>
              <a:t> de </a:t>
            </a:r>
            <a:r>
              <a:rPr lang="en-US" sz="1600" b="1" dirty="0" err="1"/>
              <a:t>téléphone</a:t>
            </a:r>
            <a:r>
              <a:rPr lang="en-US" sz="1600" b="1" dirty="0"/>
              <a:t> et </a:t>
            </a:r>
            <a:r>
              <a:rPr lang="en-US" sz="1600" b="1" dirty="0" err="1"/>
              <a:t>Sécurité</a:t>
            </a:r>
            <a:r>
              <a:rPr lang="en-US" sz="1600" b="1" dirty="0"/>
              <a:t> au </a:t>
            </a:r>
            <a:r>
              <a:rPr lang="en-US" sz="1600" b="1" dirty="0" err="1"/>
              <a:t>niveau</a:t>
            </a:r>
            <a:r>
              <a:rPr lang="en-US" sz="1600" b="1" dirty="0"/>
              <a:t> des </a:t>
            </a:r>
            <a:r>
              <a:rPr lang="en-US" sz="1600" b="1" dirty="0" err="1"/>
              <a:t>lignes</a:t>
            </a:r>
            <a:r>
              <a:rPr lang="en-US" sz="1600" b="1" dirty="0"/>
              <a:t> (RLS).</a:t>
            </a:r>
          </a:p>
          <a:p>
            <a:pPr lvl="1">
              <a:buFont typeface="Wingdings" panose="05000000000000000000" pitchFamily="2" charset="2"/>
              <a:buChar char="Ø"/>
            </a:pPr>
            <a:r>
              <a:rPr lang="en-US" sz="1600" b="1" dirty="0"/>
              <a:t>PII </a:t>
            </a:r>
            <a:r>
              <a:rPr lang="en-US" sz="1600" b="1" dirty="0" err="1"/>
              <a:t>crypté</a:t>
            </a:r>
            <a:r>
              <a:rPr lang="en-US" sz="1600" b="1" dirty="0"/>
              <a:t> ; Validation humaine </a:t>
            </a:r>
            <a:r>
              <a:rPr lang="en-US" sz="1600" b="1" dirty="0" err="1"/>
              <a:t>en</a:t>
            </a:r>
            <a:r>
              <a:rPr lang="en-US" sz="1600" b="1" dirty="0"/>
              <a:t> boucle.</a:t>
            </a:r>
          </a:p>
          <a:p>
            <a:endParaRPr lang="en-US" sz="1600" b="1" dirty="0"/>
          </a:p>
        </p:txBody>
      </p:sp>
      <p:pic>
        <p:nvPicPr>
          <p:cNvPr id="2" name="Picture 1" descr="A logo with text on it&#10;&#10;AI-generated content may be incorrect.">
            <a:extLst>
              <a:ext uri="{FF2B5EF4-FFF2-40B4-BE49-F238E27FC236}">
                <a16:creationId xmlns:a16="http://schemas.microsoft.com/office/drawing/2014/main" id="{2DA6A482-5F55-0DB1-C21D-AEF91C4F70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6933C899-4500-353B-74E3-848A794A2C9C}"/>
              </a:ext>
            </a:extLst>
          </p:cNvPr>
          <p:cNvSpPr txBox="1"/>
          <p:nvPr/>
        </p:nvSpPr>
        <p:spPr>
          <a:xfrm>
            <a:off x="3106994" y="235974"/>
            <a:ext cx="6882580" cy="369332"/>
          </a:xfrm>
          <a:prstGeom prst="rect">
            <a:avLst/>
          </a:prstGeom>
          <a:noFill/>
        </p:spPr>
        <p:txBody>
          <a:bodyPr wrap="square" rtlCol="0">
            <a:spAutoFit/>
          </a:bodyPr>
          <a:lstStyle/>
          <a:p>
            <a:r>
              <a:rPr lang="fr-FR" b="1" dirty="0"/>
              <a:t>STACK TECHNOLOGIQUE : ÉCHELLE ET SÉCURITÉ</a:t>
            </a:r>
          </a:p>
        </p:txBody>
      </p:sp>
      <p:pic>
        <p:nvPicPr>
          <p:cNvPr id="9" name="Picture 8" descr="A screenshot of a computer">
            <a:extLst>
              <a:ext uri="{FF2B5EF4-FFF2-40B4-BE49-F238E27FC236}">
                <a16:creationId xmlns:a16="http://schemas.microsoft.com/office/drawing/2014/main" id="{4801C545-C128-05BE-27F8-F651B2C6ED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32811"/>
            <a:ext cx="5516880" cy="3682805"/>
          </a:xfrm>
          <a:prstGeom prst="rect">
            <a:avLst/>
          </a:prstGeom>
        </p:spPr>
      </p:pic>
    </p:spTree>
    <p:extLst>
      <p:ext uri="{BB962C8B-B14F-4D97-AF65-F5344CB8AC3E}">
        <p14:creationId xmlns:p14="http://schemas.microsoft.com/office/powerpoint/2010/main" val="1626339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7481CF2-F1D4-A538-9763-03787A4F1BE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94D682-17E2-8724-6E4B-B8367AFCB6EC}"/>
              </a:ext>
            </a:extLst>
          </p:cNvPr>
          <p:cNvSpPr>
            <a:spLocks noGrp="1"/>
          </p:cNvSpPr>
          <p:nvPr>
            <p:ph sz="quarter" idx="13"/>
          </p:nvPr>
        </p:nvSpPr>
        <p:spPr>
          <a:xfrm>
            <a:off x="5516880" y="1408470"/>
            <a:ext cx="6675120" cy="4041059"/>
          </a:xfrm>
        </p:spPr>
        <p:txBody>
          <a:bodyPr>
            <a:noAutofit/>
          </a:bodyPr>
          <a:lstStyle/>
          <a:p>
            <a:r>
              <a:rPr lang="fr-FR" sz="1600" b="1" dirty="0"/>
              <a:t>Fondamentaux du Marché :</a:t>
            </a:r>
          </a:p>
          <a:p>
            <a:pPr lvl="1">
              <a:buFont typeface="Wingdings" panose="05000000000000000000" pitchFamily="2" charset="2"/>
              <a:buChar char="Ø"/>
            </a:pPr>
            <a:r>
              <a:rPr lang="fr-FR" sz="1600" b="1" dirty="0"/>
              <a:t>37M de Population (65% sous 35).</a:t>
            </a:r>
          </a:p>
          <a:p>
            <a:pPr lvl="1">
              <a:buFont typeface="Wingdings" panose="05000000000000000000" pitchFamily="2" charset="2"/>
              <a:buChar char="Ø"/>
            </a:pPr>
            <a:r>
              <a:rPr lang="fr-FR" sz="1600" b="1" dirty="0"/>
              <a:t>74% de Pénétration Internet.</a:t>
            </a:r>
          </a:p>
          <a:p>
            <a:pPr lvl="1">
              <a:buFont typeface="Wingdings" panose="05000000000000000000" pitchFamily="2" charset="2"/>
              <a:buChar char="Ø"/>
            </a:pPr>
            <a:r>
              <a:rPr lang="fr-FR" sz="1600" b="1" dirty="0"/>
              <a:t>10 000+ candidatures </a:t>
            </a:r>
            <a:r>
              <a:rPr lang="fr-FR" sz="1600" b="1" dirty="0" err="1"/>
              <a:t>Intilaka</a:t>
            </a:r>
            <a:r>
              <a:rPr lang="fr-FR" sz="1600" b="1" dirty="0"/>
              <a:t>/an (demande validée).??</a:t>
            </a:r>
          </a:p>
          <a:p>
            <a:r>
              <a:rPr lang="fr-FR" sz="1600" b="1" dirty="0"/>
              <a:t>Trajectoire de Croissance :</a:t>
            </a:r>
          </a:p>
          <a:p>
            <a:pPr lvl="1">
              <a:buFont typeface="Wingdings" panose="05000000000000000000" pitchFamily="2" charset="2"/>
              <a:buChar char="Ø"/>
            </a:pPr>
            <a:r>
              <a:rPr lang="fr-FR" sz="1600" b="1" dirty="0"/>
              <a:t>94,96M$ levés en 2024 (triplé depuis 2023).</a:t>
            </a:r>
          </a:p>
          <a:p>
            <a:pPr lvl="1">
              <a:buFont typeface="Wingdings" panose="05000000000000000000" pitchFamily="2" charset="2"/>
              <a:buChar char="Ø"/>
            </a:pPr>
            <a:r>
              <a:rPr lang="fr-FR" sz="1600" b="1" dirty="0"/>
              <a:t>Maroc Digital 2030 : 24M$ de soutien gouvernemental.</a:t>
            </a:r>
          </a:p>
          <a:p>
            <a:r>
              <a:rPr lang="fr-FR" sz="1600" b="1" dirty="0"/>
              <a:t>Marché Adressable :</a:t>
            </a:r>
          </a:p>
          <a:p>
            <a:pPr lvl="1">
              <a:buFont typeface="Wingdings" panose="05000000000000000000" pitchFamily="2" charset="2"/>
              <a:buChar char="Ø"/>
            </a:pPr>
            <a:r>
              <a:rPr lang="fr-FR" sz="1600" b="1" dirty="0"/>
              <a:t>2026 : </a:t>
            </a:r>
          </a:p>
          <a:p>
            <a:pPr lvl="2">
              <a:buFont typeface="Wingdings" panose="05000000000000000000" pitchFamily="2" charset="2"/>
              <a:buChar char="v"/>
            </a:pPr>
            <a:r>
              <a:rPr lang="fr-FR" sz="1600" b="1" dirty="0"/>
              <a:t>10.000 idée générée  et validé .</a:t>
            </a:r>
          </a:p>
          <a:p>
            <a:pPr lvl="2">
              <a:buFont typeface="Wingdings" panose="05000000000000000000" pitchFamily="2" charset="2"/>
              <a:buChar char="v"/>
            </a:pPr>
            <a:r>
              <a:rPr lang="fr-FR" sz="1600" b="1" dirty="0"/>
              <a:t>1000 mentors</a:t>
            </a:r>
          </a:p>
          <a:p>
            <a:pPr lvl="2">
              <a:buFont typeface="Wingdings" panose="05000000000000000000" pitchFamily="2" charset="2"/>
              <a:buChar char="v"/>
            </a:pPr>
            <a:r>
              <a:rPr lang="fr-FR" sz="1600" b="1" dirty="0"/>
              <a:t>10 petite entreprise créée avec 1-5 personne </a:t>
            </a:r>
            <a:br>
              <a:rPr lang="fr-FR" sz="1600" b="1" dirty="0"/>
            </a:br>
            <a:endParaRPr lang="fr-FR" sz="1600" b="1" dirty="0"/>
          </a:p>
          <a:p>
            <a:endParaRPr lang="en-US" sz="1600" b="1" dirty="0"/>
          </a:p>
        </p:txBody>
      </p:sp>
      <p:pic>
        <p:nvPicPr>
          <p:cNvPr id="2" name="Picture 1" descr="A logo with text on it&#10;&#10;AI-generated content may be incorrect.">
            <a:extLst>
              <a:ext uri="{FF2B5EF4-FFF2-40B4-BE49-F238E27FC236}">
                <a16:creationId xmlns:a16="http://schemas.microsoft.com/office/drawing/2014/main" id="{603C024D-EAD7-9D1F-C238-2B21EAF3CD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1D0E4BC9-D2FA-CA8A-F906-065F270EE008}"/>
              </a:ext>
            </a:extLst>
          </p:cNvPr>
          <p:cNvSpPr txBox="1"/>
          <p:nvPr/>
        </p:nvSpPr>
        <p:spPr>
          <a:xfrm>
            <a:off x="3106994" y="235974"/>
            <a:ext cx="6882580" cy="369332"/>
          </a:xfrm>
          <a:prstGeom prst="rect">
            <a:avLst/>
          </a:prstGeom>
          <a:noFill/>
        </p:spPr>
        <p:txBody>
          <a:bodyPr wrap="square" rtlCol="0">
            <a:spAutoFit/>
          </a:bodyPr>
          <a:lstStyle/>
          <a:p>
            <a:r>
              <a:rPr lang="fr-FR" b="1" dirty="0"/>
              <a:t>OPPORTUNITÉ DE MARCHÉ : PRÊT POUR L'ÉCHELLE</a:t>
            </a:r>
          </a:p>
        </p:txBody>
      </p:sp>
      <p:pic>
        <p:nvPicPr>
          <p:cNvPr id="6" name="Picture 5" descr="A map of the united states with a graph and arrows">
            <a:extLst>
              <a:ext uri="{FF2B5EF4-FFF2-40B4-BE49-F238E27FC236}">
                <a16:creationId xmlns:a16="http://schemas.microsoft.com/office/drawing/2014/main" id="{D2D6ECB8-32DC-2C25-6340-3A5042CF95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408470"/>
            <a:ext cx="5516880" cy="4353503"/>
          </a:xfrm>
          <a:prstGeom prst="rect">
            <a:avLst/>
          </a:prstGeom>
        </p:spPr>
      </p:pic>
    </p:spTree>
    <p:extLst>
      <p:ext uri="{BB962C8B-B14F-4D97-AF65-F5344CB8AC3E}">
        <p14:creationId xmlns:p14="http://schemas.microsoft.com/office/powerpoint/2010/main" val="961959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C7BFD3E-ECE0-B42B-3E2F-AF30CF28A2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8C4CC9-8393-F510-2D3E-CB3A4837FD0A}"/>
              </a:ext>
            </a:extLst>
          </p:cNvPr>
          <p:cNvSpPr>
            <a:spLocks noGrp="1"/>
          </p:cNvSpPr>
          <p:nvPr>
            <p:ph sz="quarter" idx="13"/>
          </p:nvPr>
        </p:nvSpPr>
        <p:spPr>
          <a:xfrm>
            <a:off x="5516881" y="1007637"/>
            <a:ext cx="6675120" cy="4041059"/>
          </a:xfrm>
        </p:spPr>
        <p:txBody>
          <a:bodyPr>
            <a:noAutofit/>
          </a:bodyPr>
          <a:lstStyle/>
          <a:p>
            <a:r>
              <a:rPr lang="fr-FR" sz="1600" b="1" dirty="0"/>
              <a:t>Phase 1 : Pilote (Q1 2026) - Partenariat Gouvernemental</a:t>
            </a:r>
          </a:p>
          <a:p>
            <a:pPr lvl="1">
              <a:buFont typeface="Wingdings" panose="05000000000000000000" pitchFamily="2" charset="2"/>
              <a:buChar char="Ø"/>
            </a:pPr>
            <a:r>
              <a:rPr lang="fr-FR" sz="1600" b="1" dirty="0"/>
              <a:t>Cible : 500 idées de 5 régions pilotes .</a:t>
            </a:r>
          </a:p>
          <a:p>
            <a:pPr lvl="1">
              <a:buFont typeface="Wingdings" panose="05000000000000000000" pitchFamily="2" charset="2"/>
              <a:buChar char="Ø"/>
            </a:pPr>
            <a:r>
              <a:rPr lang="fr-FR" sz="1600" b="1" dirty="0"/>
              <a:t>Canaux : Universités, </a:t>
            </a:r>
            <a:r>
              <a:rPr lang="fr-FR" sz="1600" b="1" dirty="0" err="1"/>
              <a:t>Co-ops</a:t>
            </a:r>
            <a:r>
              <a:rPr lang="fr-FR" sz="1600" b="1" dirty="0"/>
              <a:t> Économie Sociale, Centres de Jeunesse.</a:t>
            </a:r>
          </a:p>
          <a:p>
            <a:pPr lvl="1">
              <a:buFont typeface="Wingdings" panose="05000000000000000000" pitchFamily="2" charset="2"/>
              <a:buChar char="Ø"/>
            </a:pPr>
            <a:r>
              <a:rPr lang="fr-FR" sz="1600" b="1" dirty="0" err="1"/>
              <a:t>Gitex</a:t>
            </a:r>
            <a:r>
              <a:rPr lang="fr-FR" sz="1600" b="1" dirty="0"/>
              <a:t> 2026 participation</a:t>
            </a:r>
          </a:p>
          <a:p>
            <a:pPr lvl="1">
              <a:buFont typeface="Wingdings" panose="05000000000000000000" pitchFamily="2" charset="2"/>
              <a:buChar char="Ø"/>
            </a:pPr>
            <a:r>
              <a:rPr lang="fr-FR" sz="1600" b="1" dirty="0"/>
              <a:t>5 petite entreprise de 1 a 5 personne lancée</a:t>
            </a:r>
          </a:p>
          <a:p>
            <a:r>
              <a:rPr lang="fr-FR" sz="1600" b="1" dirty="0"/>
              <a:t>Phase 2 : Mise à l'Échelle (Q2-Q4 2026) - Intégration Multilatérale</a:t>
            </a:r>
          </a:p>
          <a:p>
            <a:pPr lvl="1">
              <a:buFont typeface="Wingdings" panose="05000000000000000000" pitchFamily="2" charset="2"/>
              <a:buChar char="Ø"/>
            </a:pPr>
            <a:r>
              <a:rPr lang="fr-FR" sz="1600" b="1" dirty="0"/>
              <a:t>Cible : 5 000 idées.</a:t>
            </a:r>
          </a:p>
          <a:p>
            <a:pPr lvl="1">
              <a:buFont typeface="Wingdings" panose="05000000000000000000" pitchFamily="2" charset="2"/>
              <a:buChar char="Ø"/>
            </a:pPr>
            <a:r>
              <a:rPr lang="fr-FR" sz="1600" b="1" dirty="0"/>
              <a:t>Canaux : UNESCO IA pour le Bien, Bureaux locaux PNUD, Chapitres Diaspora </a:t>
            </a:r>
          </a:p>
          <a:p>
            <a:r>
              <a:rPr lang="fr-FR" sz="1600" b="1" dirty="0"/>
              <a:t>Phase 3 : National et Au-Delà (2027)</a:t>
            </a:r>
          </a:p>
          <a:p>
            <a:pPr lvl="1">
              <a:buFont typeface="Wingdings" panose="05000000000000000000" pitchFamily="2" charset="2"/>
              <a:buChar char="Ø"/>
            </a:pPr>
            <a:r>
              <a:rPr lang="fr-FR" sz="1600" b="1" dirty="0"/>
              <a:t>Cible : 50 000 idées (Banque d'Idées Nationale).</a:t>
            </a:r>
          </a:p>
          <a:p>
            <a:pPr lvl="1">
              <a:buFont typeface="Wingdings" panose="05000000000000000000" pitchFamily="2" charset="2"/>
              <a:buChar char="Ø"/>
            </a:pPr>
            <a:r>
              <a:rPr lang="fr-FR" sz="1600" b="1" dirty="0"/>
              <a:t>Objectif : Réplication plateforme </a:t>
            </a:r>
            <a:r>
              <a:rPr lang="fr-FR" sz="1600" b="1" dirty="0" err="1"/>
              <a:t>Pan-Africaine</a:t>
            </a:r>
            <a:r>
              <a:rPr lang="fr-FR" sz="1600" b="1" dirty="0"/>
              <a:t> IA pour le Bien</a:t>
            </a:r>
          </a:p>
          <a:p>
            <a:r>
              <a:rPr lang="fr-FR" sz="1600" b="1" dirty="0"/>
              <a:t>Cibles de Métriques d'Impact :40% Femmes, 35% Inclusion Rurale, 85% Aligné ODD.</a:t>
            </a:r>
          </a:p>
        </p:txBody>
      </p:sp>
      <p:pic>
        <p:nvPicPr>
          <p:cNvPr id="2" name="Picture 1" descr="A logo with text on it&#10;&#10;AI-generated content may be incorrect.">
            <a:extLst>
              <a:ext uri="{FF2B5EF4-FFF2-40B4-BE49-F238E27FC236}">
                <a16:creationId xmlns:a16="http://schemas.microsoft.com/office/drawing/2014/main" id="{A365BD80-4B00-E540-2596-58BB1D5A7E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FEDEB9D4-A03D-3C50-723D-99AC6C37D6BB}"/>
              </a:ext>
            </a:extLst>
          </p:cNvPr>
          <p:cNvSpPr txBox="1"/>
          <p:nvPr/>
        </p:nvSpPr>
        <p:spPr>
          <a:xfrm>
            <a:off x="3106994" y="235974"/>
            <a:ext cx="6882580" cy="369332"/>
          </a:xfrm>
          <a:prstGeom prst="rect">
            <a:avLst/>
          </a:prstGeom>
          <a:noFill/>
        </p:spPr>
        <p:txBody>
          <a:bodyPr wrap="square" rtlCol="0">
            <a:spAutoFit/>
          </a:bodyPr>
          <a:lstStyle/>
          <a:p>
            <a:r>
              <a:rPr lang="en-US" b="1" dirty="0"/>
              <a:t>GO-TO-MARKET : PHASES D'IMPACT</a:t>
            </a:r>
          </a:p>
        </p:txBody>
      </p:sp>
      <p:pic>
        <p:nvPicPr>
          <p:cNvPr id="11" name="Picture 10" descr="A diagram of a global roadmap">
            <a:extLst>
              <a:ext uri="{FF2B5EF4-FFF2-40B4-BE49-F238E27FC236}">
                <a16:creationId xmlns:a16="http://schemas.microsoft.com/office/drawing/2014/main" id="{C6B85748-7A24-F3CE-BE00-F0A2F1E48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874" y="1007637"/>
            <a:ext cx="5485416" cy="5025766"/>
          </a:xfrm>
          <a:prstGeom prst="rect">
            <a:avLst/>
          </a:prstGeom>
        </p:spPr>
      </p:pic>
    </p:spTree>
    <p:extLst>
      <p:ext uri="{BB962C8B-B14F-4D97-AF65-F5344CB8AC3E}">
        <p14:creationId xmlns:p14="http://schemas.microsoft.com/office/powerpoint/2010/main" val="3204404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7728A26-B189-9FB6-BA06-48476316470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2DA6C0-D312-7D1A-00E7-52A300D64184}"/>
              </a:ext>
            </a:extLst>
          </p:cNvPr>
          <p:cNvSpPr>
            <a:spLocks noGrp="1"/>
          </p:cNvSpPr>
          <p:nvPr>
            <p:ph sz="quarter" idx="13"/>
          </p:nvPr>
        </p:nvSpPr>
        <p:spPr>
          <a:xfrm>
            <a:off x="5516881" y="1007637"/>
            <a:ext cx="6675120" cy="4041059"/>
          </a:xfrm>
        </p:spPr>
        <p:txBody>
          <a:bodyPr>
            <a:noAutofit/>
          </a:bodyPr>
          <a:lstStyle/>
          <a:p>
            <a:r>
              <a:rPr lang="fr-FR" sz="1600" b="1" dirty="0"/>
              <a:t>Phase 1 : Pilote (Q1 2026) - Partenariat Gouvernemental</a:t>
            </a:r>
          </a:p>
          <a:p>
            <a:pPr lvl="1">
              <a:buFont typeface="Wingdings" panose="05000000000000000000" pitchFamily="2" charset="2"/>
              <a:buChar char="Ø"/>
            </a:pPr>
            <a:r>
              <a:rPr lang="fr-FR" sz="1600" b="1" dirty="0"/>
              <a:t>Cible : 500 idées de 5 régions pilotes .</a:t>
            </a:r>
          </a:p>
          <a:p>
            <a:pPr lvl="1">
              <a:buFont typeface="Wingdings" panose="05000000000000000000" pitchFamily="2" charset="2"/>
              <a:buChar char="Ø"/>
            </a:pPr>
            <a:r>
              <a:rPr lang="fr-FR" sz="1600" b="1" dirty="0"/>
              <a:t>Canaux : Universités, </a:t>
            </a:r>
            <a:r>
              <a:rPr lang="fr-FR" sz="1600" b="1" dirty="0" err="1"/>
              <a:t>Co-ops</a:t>
            </a:r>
            <a:r>
              <a:rPr lang="fr-FR" sz="1600" b="1" dirty="0"/>
              <a:t> Économie Sociale, Centres de Jeunesse.</a:t>
            </a:r>
          </a:p>
          <a:p>
            <a:pPr lvl="1">
              <a:buFont typeface="Wingdings" panose="05000000000000000000" pitchFamily="2" charset="2"/>
              <a:buChar char="Ø"/>
            </a:pPr>
            <a:r>
              <a:rPr lang="fr-FR" sz="1600" b="1" dirty="0" err="1"/>
              <a:t>Gitex</a:t>
            </a:r>
            <a:r>
              <a:rPr lang="fr-FR" sz="1600" b="1" dirty="0"/>
              <a:t> 2026 participation</a:t>
            </a:r>
          </a:p>
          <a:p>
            <a:pPr lvl="1">
              <a:buFont typeface="Wingdings" panose="05000000000000000000" pitchFamily="2" charset="2"/>
              <a:buChar char="Ø"/>
            </a:pPr>
            <a:r>
              <a:rPr lang="fr-FR" sz="1600" b="1" dirty="0"/>
              <a:t>5 petite entreprise de 1 a 5 personne lancée</a:t>
            </a:r>
          </a:p>
          <a:p>
            <a:r>
              <a:rPr lang="fr-FR" sz="1600" b="1" dirty="0"/>
              <a:t>Phase 2 : Mise à l'Échelle (Q2-Q4 2026) - Intégration Multilatérale</a:t>
            </a:r>
          </a:p>
          <a:p>
            <a:pPr lvl="1">
              <a:buFont typeface="Wingdings" panose="05000000000000000000" pitchFamily="2" charset="2"/>
              <a:buChar char="Ø"/>
            </a:pPr>
            <a:r>
              <a:rPr lang="fr-FR" sz="1600" b="1" dirty="0"/>
              <a:t>Cible : 5 000 idées.</a:t>
            </a:r>
          </a:p>
          <a:p>
            <a:pPr lvl="1">
              <a:buFont typeface="Wingdings" panose="05000000000000000000" pitchFamily="2" charset="2"/>
              <a:buChar char="Ø"/>
            </a:pPr>
            <a:r>
              <a:rPr lang="fr-FR" sz="1600" b="1" dirty="0"/>
              <a:t>Canaux : UNESCO IA pour le Bien, Bureaux locaux PNUD, Chapitres Diaspora </a:t>
            </a:r>
          </a:p>
          <a:p>
            <a:r>
              <a:rPr lang="fr-FR" sz="1600" b="1" dirty="0"/>
              <a:t>Phase 3 : National et Au-Delà (2027)</a:t>
            </a:r>
          </a:p>
          <a:p>
            <a:pPr lvl="1">
              <a:buFont typeface="Wingdings" panose="05000000000000000000" pitchFamily="2" charset="2"/>
              <a:buChar char="Ø"/>
            </a:pPr>
            <a:r>
              <a:rPr lang="fr-FR" sz="1600" b="1" dirty="0"/>
              <a:t>Cible : 50 000 idées (Banque d'Idées Nationale).</a:t>
            </a:r>
          </a:p>
          <a:p>
            <a:pPr lvl="1">
              <a:buFont typeface="Wingdings" panose="05000000000000000000" pitchFamily="2" charset="2"/>
              <a:buChar char="Ø"/>
            </a:pPr>
            <a:r>
              <a:rPr lang="fr-FR" sz="1600" b="1" dirty="0"/>
              <a:t>Objectif : Réplication plateforme </a:t>
            </a:r>
            <a:r>
              <a:rPr lang="fr-FR" sz="1600" b="1" dirty="0" err="1"/>
              <a:t>Pan-Africaine</a:t>
            </a:r>
            <a:r>
              <a:rPr lang="fr-FR" sz="1600" b="1" dirty="0"/>
              <a:t> IA pour le Bien</a:t>
            </a:r>
          </a:p>
          <a:p>
            <a:r>
              <a:rPr lang="fr-FR" sz="1600" b="1" dirty="0"/>
              <a:t>Cibles de Métriques d'Impact :40% Femmes, 35% Inclusion Rurale, 85% Aligné avec les </a:t>
            </a:r>
            <a:r>
              <a:rPr lang="en-US" sz="1600" b="1" dirty="0" err="1"/>
              <a:t>Objectifs</a:t>
            </a:r>
            <a:r>
              <a:rPr lang="en-US" sz="1600" b="1" dirty="0"/>
              <a:t> de Développement Durable</a:t>
            </a:r>
            <a:r>
              <a:rPr lang="fr-FR" sz="1600" b="1" dirty="0"/>
              <a:t>.</a:t>
            </a:r>
          </a:p>
        </p:txBody>
      </p:sp>
      <p:pic>
        <p:nvPicPr>
          <p:cNvPr id="2" name="Picture 1" descr="A logo with text on it&#10;&#10;AI-generated content may be incorrect.">
            <a:extLst>
              <a:ext uri="{FF2B5EF4-FFF2-40B4-BE49-F238E27FC236}">
                <a16:creationId xmlns:a16="http://schemas.microsoft.com/office/drawing/2014/main" id="{40FE7439-A2A4-BD30-91A5-D3A406D1B6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5819" y="6033403"/>
            <a:ext cx="1396181" cy="824597"/>
          </a:xfrm>
          <a:prstGeom prst="rect">
            <a:avLst/>
          </a:prstGeom>
        </p:spPr>
      </p:pic>
      <p:sp>
        <p:nvSpPr>
          <p:cNvPr id="4" name="TextBox 3">
            <a:extLst>
              <a:ext uri="{FF2B5EF4-FFF2-40B4-BE49-F238E27FC236}">
                <a16:creationId xmlns:a16="http://schemas.microsoft.com/office/drawing/2014/main" id="{4FD4762C-2D3B-FB20-293B-A5C0422FF940}"/>
              </a:ext>
            </a:extLst>
          </p:cNvPr>
          <p:cNvSpPr txBox="1"/>
          <p:nvPr/>
        </p:nvSpPr>
        <p:spPr>
          <a:xfrm>
            <a:off x="3106994" y="235974"/>
            <a:ext cx="6882580" cy="369332"/>
          </a:xfrm>
          <a:prstGeom prst="rect">
            <a:avLst/>
          </a:prstGeom>
          <a:noFill/>
        </p:spPr>
        <p:txBody>
          <a:bodyPr wrap="square" rtlCol="0">
            <a:spAutoFit/>
          </a:bodyPr>
          <a:lstStyle/>
          <a:p>
            <a:r>
              <a:rPr lang="en-US" b="1" dirty="0"/>
              <a:t>GO-TO-MARKET : PHASES D'IMPACT</a:t>
            </a:r>
          </a:p>
        </p:txBody>
      </p:sp>
      <p:pic>
        <p:nvPicPr>
          <p:cNvPr id="11" name="Picture 10" descr="A diagram of a global roadmap">
            <a:extLst>
              <a:ext uri="{FF2B5EF4-FFF2-40B4-BE49-F238E27FC236}">
                <a16:creationId xmlns:a16="http://schemas.microsoft.com/office/drawing/2014/main" id="{5FD23DC9-1F7C-E249-5F4C-42731F9573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874" y="1007637"/>
            <a:ext cx="5485416" cy="5025766"/>
          </a:xfrm>
          <a:prstGeom prst="rect">
            <a:avLst/>
          </a:prstGeom>
        </p:spPr>
      </p:pic>
    </p:spTree>
    <p:extLst>
      <p:ext uri="{BB962C8B-B14F-4D97-AF65-F5344CB8AC3E}">
        <p14:creationId xmlns:p14="http://schemas.microsoft.com/office/powerpoint/2010/main" val="2012647686"/>
      </p:ext>
    </p:extLst>
  </p:cSld>
  <p:clrMapOvr>
    <a:masterClrMapping/>
  </p:clrMapOvr>
</p:sld>
</file>

<file path=ppt/theme/theme1.xml><?xml version="1.0" encoding="utf-8"?>
<a:theme xmlns:a="http://schemas.openxmlformats.org/drawingml/2006/main" name="Chroma">
  <a:themeElements>
    <a:clrScheme name="Chroma">
      <a:dk1>
        <a:srgbClr val="131313"/>
      </a:dk1>
      <a:lt1>
        <a:sysClr val="window" lastClr="FFFFFF"/>
      </a:lt1>
      <a:dk2>
        <a:srgbClr val="0C233A"/>
      </a:dk2>
      <a:lt2>
        <a:srgbClr val="F5FAFD"/>
      </a:lt2>
      <a:accent1>
        <a:srgbClr val="4485DC"/>
      </a:accent1>
      <a:accent2>
        <a:srgbClr val="25AAD5"/>
      </a:accent2>
      <a:accent3>
        <a:srgbClr val="5BBEAC"/>
      </a:accent3>
      <a:accent4>
        <a:srgbClr val="6666E2"/>
      </a:accent4>
      <a:accent5>
        <a:srgbClr val="66C26C"/>
      </a:accent5>
      <a:accent6>
        <a:srgbClr val="10CF9B"/>
      </a:accent6>
      <a:hlink>
        <a:srgbClr val="4485DC"/>
      </a:hlink>
      <a:folHlink>
        <a:srgbClr val="25AAD5"/>
      </a:folHlink>
    </a:clrScheme>
    <a:fontScheme name="Custom 2">
      <a:majorFont>
        <a:latin typeface="Aptos Light"/>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ma" id="{DC2B181E-9B25-4FFB-A269-A81149E37B96}" vid="{FD28A279-D9A1-4F6C-9122-D382EE6782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807</Words>
  <Application>Microsoft Office PowerPoint</Application>
  <PresentationFormat>Widescreen</PresentationFormat>
  <Paragraphs>84</Paragraphs>
  <Slides>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Aptos Light</vt:lpstr>
      <vt:lpstr>Arial</vt:lpstr>
      <vt:lpstr>Wingdings</vt:lpstr>
      <vt:lpstr>Chroma</vt:lpstr>
      <vt:lpstr> Transformer les idées marocaines en impact durable Transforming Moroccan Ideas into Sustainable Impact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tawfik garaouy</dc:creator>
  <cp:lastModifiedBy>tawfik garaouy</cp:lastModifiedBy>
  <cp:revision>2</cp:revision>
  <dcterms:created xsi:type="dcterms:W3CDTF">2025-11-26T18:07:14Z</dcterms:created>
  <dcterms:modified xsi:type="dcterms:W3CDTF">2025-11-27T05:22:33Z</dcterms:modified>
</cp:coreProperties>
</file>

<file path=docProps/thumbnail.jpeg>
</file>